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1"/>
  </p:handoutMasterIdLst>
  <p:sldIdLst>
    <p:sldId id="624" r:id="rId3"/>
    <p:sldId id="623" r:id="rId5"/>
    <p:sldId id="643" r:id="rId6"/>
    <p:sldId id="593" r:id="rId7"/>
    <p:sldId id="588" r:id="rId8"/>
    <p:sldId id="622" r:id="rId9"/>
    <p:sldId id="640" r:id="rId10"/>
    <p:sldId id="641" r:id="rId11"/>
    <p:sldId id="644" r:id="rId12"/>
    <p:sldId id="645" r:id="rId13"/>
    <p:sldId id="595" r:id="rId14"/>
    <p:sldId id="602" r:id="rId15"/>
    <p:sldId id="658" r:id="rId16"/>
    <p:sldId id="648" r:id="rId17"/>
    <p:sldId id="599" r:id="rId18"/>
    <p:sldId id="604" r:id="rId19"/>
    <p:sldId id="652" r:id="rId20"/>
    <p:sldId id="596" r:id="rId21"/>
    <p:sldId id="611" r:id="rId22"/>
    <p:sldId id="653" r:id="rId23"/>
    <p:sldId id="597" r:id="rId24"/>
    <p:sldId id="656" r:id="rId25"/>
    <p:sldId id="655" r:id="rId26"/>
    <p:sldId id="617" r:id="rId27"/>
    <p:sldId id="654" r:id="rId28"/>
    <p:sldId id="657" r:id="rId29"/>
    <p:sldId id="625" r:id="rId30"/>
  </p:sldIdLst>
  <p:sldSz cx="12196445" cy="6858000"/>
  <p:notesSz cx="6858000" cy="9144000"/>
  <p:custDataLst>
    <p:tags r:id="rId35"/>
  </p:custDataLst>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393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457A"/>
    <a:srgbClr val="018CC4"/>
    <a:srgbClr val="F8F8F8"/>
    <a:srgbClr val="D01C63"/>
    <a:srgbClr val="0067AC"/>
    <a:srgbClr val="21A3D0"/>
    <a:srgbClr val="DDDDDD"/>
    <a:srgbClr val="A9BECB"/>
    <a:srgbClr val="F595DC"/>
    <a:srgbClr val="F16B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47" autoAdjust="0"/>
    <p:restoredTop sz="94249" autoAdjust="0"/>
  </p:normalViewPr>
  <p:slideViewPr>
    <p:cSldViewPr snapToObjects="1" showGuides="1">
      <p:cViewPr varScale="1">
        <p:scale>
          <a:sx n="80" d="100"/>
          <a:sy n="80" d="100"/>
        </p:scale>
        <p:origin x="773" y="67"/>
      </p:cViewPr>
      <p:guideLst>
        <p:guide orient="horz" pos="2160"/>
        <p:guide pos="3931"/>
      </p:guideLst>
    </p:cSldViewPr>
  </p:slideViewPr>
  <p:notesTextViewPr>
    <p:cViewPr>
      <p:scale>
        <a:sx n="1" d="1"/>
        <a:sy n="1" d="1"/>
      </p:scale>
      <p:origin x="0" y="0"/>
    </p:cViewPr>
  </p:notesTextViewPr>
  <p:sorterViewPr>
    <p:cViewPr>
      <p:scale>
        <a:sx n="70" d="100"/>
        <a:sy n="7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5" Type="http://schemas.openxmlformats.org/officeDocument/2006/relationships/tags" Target="tags/tag11.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handoutMaster" Target="handoutMasters/handoutMaster1.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eaLnBrk="0" hangingPunct="0">
              <a:buFont typeface="Arial" panose="020B0604020202020204" pitchFamily="34" charset="0"/>
              <a:buNone/>
              <a:defRPr sz="1200">
                <a:latin typeface="Arial" panose="020B0604020202020204" pitchFamily="34" charset="0"/>
                <a:ea typeface="宋体" panose="02010600030101010101" pitchFamily="2" charset="-122"/>
              </a:defRPr>
            </a:lvl1pPr>
          </a:lstStyle>
          <a:p>
            <a:pPr>
              <a:defRPr/>
            </a:pPr>
            <a:endParaRPr lang="zh-CN"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0" hangingPunct="0">
              <a:buFont typeface="Arial" panose="020B0604020202020204" pitchFamily="34" charset="0"/>
              <a:buNone/>
              <a:defRPr sz="1200">
                <a:latin typeface="Arial" panose="020B0604020202020204" pitchFamily="34" charset="0"/>
                <a:ea typeface="宋体" panose="02010600030101010101" pitchFamily="2" charset="-122"/>
              </a:defRPr>
            </a:lvl1pPr>
          </a:lstStyle>
          <a:p>
            <a:pPr>
              <a:defRPr/>
            </a:pPr>
            <a:fld id="{EE5826A0-8631-4FCB-BE52-A185CA593794}" type="datetimeFigureOut">
              <a:rPr lang="zh-CN" altLang="en-US"/>
            </a:fld>
            <a:endParaRPr lang="en-US"/>
          </a:p>
        </p:txBody>
      </p:sp>
      <p:sp>
        <p:nvSpPr>
          <p:cNvPr id="3076" name="Rectangle 4"/>
          <p:cNvSpPr>
            <a:spLocks noGrp="1" noRot="1" noChangeAspect="1" noChangeArrowheads="1"/>
          </p:cNvSpPr>
          <p:nvPr>
            <p:ph type="sldImg" idx="2"/>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eaLnBrk="0" hangingPunct="0">
              <a:buFont typeface="Arial" panose="020B0604020202020204" pitchFamily="34" charset="0"/>
              <a:buNone/>
              <a:defRPr sz="1200">
                <a:latin typeface="Arial" panose="020B0604020202020204" pitchFamily="34" charset="0"/>
                <a:ea typeface="宋体" panose="02010600030101010101" pitchFamily="2" charset="-122"/>
              </a:defRPr>
            </a:lvl1pPr>
          </a:lstStyle>
          <a:p>
            <a:pPr>
              <a:defRPr/>
            </a:pPr>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0" hangingPunct="0">
              <a:buFont typeface="Arial" panose="020B0604020202020204" pitchFamily="34" charset="0"/>
              <a:buNone/>
              <a:defRPr sz="1200"/>
            </a:lvl1pPr>
          </a:lstStyle>
          <a:p>
            <a:pPr>
              <a:defRPr/>
            </a:pPr>
            <a:fld id="{444DED69-B9F3-485A-82BA-D3A36AF0B434}" type="slidenum">
              <a:rPr lang="zh-CN" altLang="en-US"/>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幻灯片图像占位符 1"/>
          <p:cNvSpPr>
            <a:spLocks noGrp="1" noRot="1" noChangeAspect="1" noTextEdit="1"/>
          </p:cNvSpPr>
          <p:nvPr>
            <p:ph type="sldImg"/>
          </p:nvPr>
        </p:nvSpPr>
        <p:spPr>
          <a:xfrm>
            <a:off x="381000" y="685800"/>
            <a:ext cx="6096000" cy="3429000"/>
          </a:xfrm>
        </p:spPr>
      </p:sp>
      <p:sp>
        <p:nvSpPr>
          <p:cNvPr id="5123" name="备注占位符 2"/>
          <p:cNvSpPr>
            <a:spLocks noGrp="1"/>
          </p:cNvSpPr>
          <p:nvPr>
            <p:ph type="body" idx="1"/>
          </p:nvPr>
        </p:nvSpPr>
        <p:spPr>
          <a:noFill/>
        </p:spPr>
        <p:txBody>
          <a:bodyPr/>
          <a:lstStyle/>
          <a:p>
            <a:endParaRPr lang="zh-CN" altLang="en-US"/>
          </a:p>
        </p:txBody>
      </p:sp>
      <p:sp>
        <p:nvSpPr>
          <p:cNvPr id="5124" name="灯片编号占位符 3"/>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94E3FC1B-E542-4148-990A-34DBAEC539CF}" type="slidenum">
              <a:rPr lang="zh-CN" altLang="en-US" smtClean="0">
                <a:latin typeface="Arial" panose="020B0604020202020204" pitchFamily="34" charset="0"/>
              </a:rPr>
            </a:fld>
            <a:endParaRPr lang="en-US" altLang="zh-CN">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TextEdit="1"/>
          </p:cNvSpPr>
          <p:nvPr>
            <p:ph type="sldImg"/>
          </p:nvPr>
        </p:nvSpPr>
        <p:spPr>
          <a:xfrm>
            <a:off x="381000" y="685800"/>
            <a:ext cx="6096000" cy="3429000"/>
          </a:xfrm>
        </p:spPr>
      </p:sp>
      <p:sp>
        <p:nvSpPr>
          <p:cNvPr id="11267" name="备注占位符 2"/>
          <p:cNvSpPr>
            <a:spLocks noGrp="1"/>
          </p:cNvSpPr>
          <p:nvPr>
            <p:ph type="body" idx="1"/>
          </p:nvPr>
        </p:nvSpPr>
        <p:spPr>
          <a:noFill/>
        </p:spPr>
        <p:txBody>
          <a:bodyPr/>
          <a:lstStyle/>
          <a:p>
            <a:endParaRPr lang="zh-CN" altLang="en-US"/>
          </a:p>
        </p:txBody>
      </p:sp>
      <p:sp>
        <p:nvSpPr>
          <p:cNvPr id="11268" name="灯片编号占位符 3"/>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B4E56674-8F69-4186-A94B-A8E4F9719EF7}" type="slidenum">
              <a:rPr lang="zh-CN" altLang="en-US" smtClean="0">
                <a:latin typeface="Arial" panose="020B0604020202020204" pitchFamily="34" charset="0"/>
              </a:rPr>
            </a:fld>
            <a:endParaRPr lang="en-US" altLang="zh-CN">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TextEdit="1"/>
          </p:cNvSpPr>
          <p:nvPr>
            <p:ph type="sldImg"/>
          </p:nvPr>
        </p:nvSpPr>
        <p:spPr>
          <a:xfrm>
            <a:off x="381000" y="685800"/>
            <a:ext cx="6096000" cy="3429000"/>
          </a:xfrm>
        </p:spPr>
      </p:sp>
      <p:sp>
        <p:nvSpPr>
          <p:cNvPr id="7171" name="备注占位符 2"/>
          <p:cNvSpPr>
            <a:spLocks noGrp="1"/>
          </p:cNvSpPr>
          <p:nvPr>
            <p:ph type="body" idx="1"/>
          </p:nvPr>
        </p:nvSpPr>
        <p:spPr>
          <a:noFill/>
        </p:spPr>
        <p:txBody>
          <a:bodyPr/>
          <a:lstStyle/>
          <a:p>
            <a:endParaRPr lang="zh-CN" altLang="en-US"/>
          </a:p>
        </p:txBody>
      </p:sp>
      <p:sp>
        <p:nvSpPr>
          <p:cNvPr id="7172" name="灯片编号占位符 3"/>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CF658453-D3F5-4B0F-9C06-CFF9EB3C9B17}" type="slidenum">
              <a:rPr lang="zh-CN" altLang="en-US" smtClean="0">
                <a:latin typeface="Arial" panose="020B0604020202020204" pitchFamily="34" charset="0"/>
              </a:rPr>
            </a:fld>
            <a:endParaRPr lang="en-US" altLang="zh-CN">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xfrm>
            <a:off x="381000" y="685800"/>
            <a:ext cx="6096000" cy="3429000"/>
          </a:xfrm>
        </p:spPr>
      </p:sp>
      <p:sp>
        <p:nvSpPr>
          <p:cNvPr id="9219" name="备注占位符 2"/>
          <p:cNvSpPr>
            <a:spLocks noGrp="1"/>
          </p:cNvSpPr>
          <p:nvPr>
            <p:ph type="body" idx="1"/>
          </p:nvPr>
        </p:nvSpPr>
        <p:spPr>
          <a:noFill/>
        </p:spPr>
        <p:txBody>
          <a:bodyPr/>
          <a:lstStyle/>
          <a:p>
            <a:endParaRPr lang="zh-CN" altLang="en-US"/>
          </a:p>
        </p:txBody>
      </p:sp>
      <p:sp>
        <p:nvSpPr>
          <p:cNvPr id="9220" name="灯片编号占位符 3"/>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4EB92714-C2FE-4258-8B09-01298D7E2468}" type="slidenum">
              <a:rPr lang="zh-CN" altLang="en-US" smtClean="0">
                <a:latin typeface="Arial" panose="020B0604020202020204" pitchFamily="34" charset="0"/>
              </a:rPr>
            </a:fld>
            <a:endParaRPr lang="en-US" altLang="zh-CN">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TextEdit="1"/>
          </p:cNvSpPr>
          <p:nvPr>
            <p:ph type="sldImg"/>
          </p:nvPr>
        </p:nvSpPr>
        <p:spPr>
          <a:xfrm>
            <a:off x="381000" y="685800"/>
            <a:ext cx="6096000" cy="3429000"/>
          </a:xfrm>
        </p:spPr>
      </p:sp>
      <p:sp>
        <p:nvSpPr>
          <p:cNvPr id="11267" name="备注占位符 2"/>
          <p:cNvSpPr>
            <a:spLocks noGrp="1"/>
          </p:cNvSpPr>
          <p:nvPr>
            <p:ph type="body" idx="1"/>
          </p:nvPr>
        </p:nvSpPr>
        <p:spPr>
          <a:noFill/>
        </p:spPr>
        <p:txBody>
          <a:bodyPr/>
          <a:lstStyle/>
          <a:p>
            <a:endParaRPr lang="zh-CN" altLang="en-US"/>
          </a:p>
        </p:txBody>
      </p:sp>
      <p:sp>
        <p:nvSpPr>
          <p:cNvPr id="11268" name="灯片编号占位符 3"/>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B4E56674-8F69-4186-A94B-A8E4F9719EF7}" type="slidenum">
              <a:rPr lang="zh-CN" altLang="en-US" smtClean="0">
                <a:latin typeface="Arial" panose="020B0604020202020204" pitchFamily="34" charset="0"/>
              </a:rPr>
            </a:fld>
            <a:endParaRPr lang="en-US" altLang="zh-CN">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TextEdit="1"/>
          </p:cNvSpPr>
          <p:nvPr>
            <p:ph type="sldImg"/>
          </p:nvPr>
        </p:nvSpPr>
        <p:spPr>
          <a:xfrm>
            <a:off x="381000" y="685800"/>
            <a:ext cx="6096000" cy="3429000"/>
          </a:xfrm>
        </p:spPr>
      </p:sp>
      <p:sp>
        <p:nvSpPr>
          <p:cNvPr id="11267" name="备注占位符 2"/>
          <p:cNvSpPr>
            <a:spLocks noGrp="1"/>
          </p:cNvSpPr>
          <p:nvPr>
            <p:ph type="body" idx="1"/>
          </p:nvPr>
        </p:nvSpPr>
        <p:spPr>
          <a:noFill/>
        </p:spPr>
        <p:txBody>
          <a:bodyPr/>
          <a:lstStyle/>
          <a:p>
            <a:endParaRPr lang="zh-CN" altLang="en-US"/>
          </a:p>
        </p:txBody>
      </p:sp>
      <p:sp>
        <p:nvSpPr>
          <p:cNvPr id="11268" name="灯片编号占位符 3"/>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B4E56674-8F69-4186-A94B-A8E4F9719EF7}" type="slidenum">
              <a:rPr lang="zh-CN" altLang="en-US" smtClean="0">
                <a:latin typeface="Arial" panose="020B0604020202020204" pitchFamily="34" charset="0"/>
              </a:rPr>
            </a:fld>
            <a:endParaRPr lang="en-US" altLang="zh-CN">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TextEdit="1"/>
          </p:cNvSpPr>
          <p:nvPr>
            <p:ph type="sldImg"/>
          </p:nvPr>
        </p:nvSpPr>
        <p:spPr>
          <a:xfrm>
            <a:off x="381000" y="685800"/>
            <a:ext cx="6096000" cy="3429000"/>
          </a:xfrm>
        </p:spPr>
      </p:sp>
      <p:sp>
        <p:nvSpPr>
          <p:cNvPr id="11267" name="备注占位符 2"/>
          <p:cNvSpPr>
            <a:spLocks noGrp="1"/>
          </p:cNvSpPr>
          <p:nvPr>
            <p:ph type="body" idx="1"/>
          </p:nvPr>
        </p:nvSpPr>
        <p:spPr>
          <a:noFill/>
        </p:spPr>
        <p:txBody>
          <a:bodyPr/>
          <a:lstStyle/>
          <a:p>
            <a:endParaRPr lang="zh-CN" altLang="en-US"/>
          </a:p>
        </p:txBody>
      </p:sp>
      <p:sp>
        <p:nvSpPr>
          <p:cNvPr id="11268" name="灯片编号占位符 3"/>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B4E56674-8F69-4186-A94B-A8E4F9719EF7}" type="slidenum">
              <a:rPr lang="zh-CN" altLang="en-US" smtClean="0">
                <a:latin typeface="Arial" panose="020B0604020202020204" pitchFamily="34" charset="0"/>
              </a:rPr>
            </a:fld>
            <a:endParaRPr lang="en-US" altLang="zh-CN">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TextEdit="1"/>
          </p:cNvSpPr>
          <p:nvPr>
            <p:ph type="sldImg"/>
          </p:nvPr>
        </p:nvSpPr>
        <p:spPr>
          <a:xfrm>
            <a:off x="381000" y="685800"/>
            <a:ext cx="6096000" cy="3429000"/>
          </a:xfrm>
        </p:spPr>
      </p:sp>
      <p:sp>
        <p:nvSpPr>
          <p:cNvPr id="11267" name="备注占位符 2"/>
          <p:cNvSpPr>
            <a:spLocks noGrp="1"/>
          </p:cNvSpPr>
          <p:nvPr>
            <p:ph type="body" idx="1"/>
          </p:nvPr>
        </p:nvSpPr>
        <p:spPr>
          <a:noFill/>
        </p:spPr>
        <p:txBody>
          <a:bodyPr/>
          <a:lstStyle/>
          <a:p>
            <a:endParaRPr lang="zh-CN" altLang="en-US"/>
          </a:p>
        </p:txBody>
      </p:sp>
      <p:sp>
        <p:nvSpPr>
          <p:cNvPr id="11268" name="灯片编号占位符 3"/>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B4E56674-8F69-4186-A94B-A8E4F9719EF7}" type="slidenum">
              <a:rPr lang="zh-CN" altLang="en-US" smtClean="0">
                <a:latin typeface="Arial" panose="020B0604020202020204" pitchFamily="34" charset="0"/>
              </a:rPr>
            </a:fld>
            <a:endParaRPr lang="en-US" altLang="zh-CN">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TextEdit="1"/>
          </p:cNvSpPr>
          <p:nvPr>
            <p:ph type="sldImg"/>
          </p:nvPr>
        </p:nvSpPr>
        <p:spPr>
          <a:xfrm>
            <a:off x="381000" y="685800"/>
            <a:ext cx="6096000" cy="3429000"/>
          </a:xfrm>
        </p:spPr>
      </p:sp>
      <p:sp>
        <p:nvSpPr>
          <p:cNvPr id="11267" name="备注占位符 2"/>
          <p:cNvSpPr>
            <a:spLocks noGrp="1"/>
          </p:cNvSpPr>
          <p:nvPr>
            <p:ph type="body" idx="1"/>
          </p:nvPr>
        </p:nvSpPr>
        <p:spPr>
          <a:noFill/>
        </p:spPr>
        <p:txBody>
          <a:bodyPr/>
          <a:lstStyle/>
          <a:p>
            <a:endParaRPr lang="zh-CN" altLang="en-US"/>
          </a:p>
        </p:txBody>
      </p:sp>
      <p:sp>
        <p:nvSpPr>
          <p:cNvPr id="11268" name="灯片编号占位符 3"/>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B4E56674-8F69-4186-A94B-A8E4F9719EF7}" type="slidenum">
              <a:rPr lang="zh-CN" altLang="en-US" smtClean="0">
                <a:latin typeface="Arial" panose="020B0604020202020204" pitchFamily="34" charset="0"/>
              </a:rPr>
            </a:fld>
            <a:endParaRPr lang="en-US" altLang="zh-CN">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xfrm>
            <a:off x="381000" y="685800"/>
            <a:ext cx="6096000" cy="3429000"/>
          </a:xfrm>
        </p:spPr>
      </p:sp>
      <p:sp>
        <p:nvSpPr>
          <p:cNvPr id="9219" name="备注占位符 2"/>
          <p:cNvSpPr>
            <a:spLocks noGrp="1"/>
          </p:cNvSpPr>
          <p:nvPr>
            <p:ph type="body" idx="1"/>
          </p:nvPr>
        </p:nvSpPr>
        <p:spPr>
          <a:noFill/>
        </p:spPr>
        <p:txBody>
          <a:bodyPr/>
          <a:lstStyle/>
          <a:p>
            <a:endParaRPr lang="zh-CN" altLang="en-US"/>
          </a:p>
        </p:txBody>
      </p:sp>
      <p:sp>
        <p:nvSpPr>
          <p:cNvPr id="9220" name="灯片编号占位符 3"/>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4EB92714-C2FE-4258-8B09-01298D7E2468}" type="slidenum">
              <a:rPr lang="zh-CN" altLang="en-US" smtClean="0">
                <a:latin typeface="Arial" panose="020B0604020202020204" pitchFamily="34" charset="0"/>
              </a:rPr>
            </a:fld>
            <a:endParaRPr lang="en-US" altLang="zh-CN">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TextEdit="1"/>
          </p:cNvSpPr>
          <p:nvPr>
            <p:ph type="sldImg"/>
          </p:nvPr>
        </p:nvSpPr>
        <p:spPr>
          <a:xfrm>
            <a:off x="381000" y="685800"/>
            <a:ext cx="6096000" cy="3429000"/>
          </a:xfrm>
        </p:spPr>
      </p:sp>
      <p:sp>
        <p:nvSpPr>
          <p:cNvPr id="11267" name="备注占位符 2"/>
          <p:cNvSpPr>
            <a:spLocks noGrp="1"/>
          </p:cNvSpPr>
          <p:nvPr>
            <p:ph type="body" idx="1"/>
          </p:nvPr>
        </p:nvSpPr>
        <p:spPr>
          <a:noFill/>
        </p:spPr>
        <p:txBody>
          <a:bodyPr/>
          <a:lstStyle/>
          <a:p>
            <a:endParaRPr lang="zh-CN" altLang="en-US"/>
          </a:p>
        </p:txBody>
      </p:sp>
      <p:sp>
        <p:nvSpPr>
          <p:cNvPr id="11268" name="灯片编号占位符 3"/>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B4E56674-8F69-4186-A94B-A8E4F9719EF7}" type="slidenum">
              <a:rPr lang="zh-CN" altLang="en-US" smtClean="0">
                <a:latin typeface="Arial" panose="020B0604020202020204" pitchFamily="34" charset="0"/>
              </a:rPr>
            </a:fld>
            <a:endParaRPr lang="en-US" altLang="zh-CN">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TextEdit="1"/>
          </p:cNvSpPr>
          <p:nvPr>
            <p:ph type="sldImg"/>
          </p:nvPr>
        </p:nvSpPr>
        <p:spPr>
          <a:xfrm>
            <a:off x="381000" y="685800"/>
            <a:ext cx="6096000" cy="3429000"/>
          </a:xfrm>
        </p:spPr>
      </p:sp>
      <p:sp>
        <p:nvSpPr>
          <p:cNvPr id="11267" name="备注占位符 2"/>
          <p:cNvSpPr>
            <a:spLocks noGrp="1"/>
          </p:cNvSpPr>
          <p:nvPr>
            <p:ph type="body" idx="1"/>
          </p:nvPr>
        </p:nvSpPr>
        <p:spPr>
          <a:noFill/>
        </p:spPr>
        <p:txBody>
          <a:bodyPr/>
          <a:lstStyle/>
          <a:p>
            <a:endParaRPr lang="zh-CN" altLang="en-US"/>
          </a:p>
        </p:txBody>
      </p:sp>
      <p:sp>
        <p:nvSpPr>
          <p:cNvPr id="11268" name="灯片编号占位符 3"/>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B4E56674-8F69-4186-A94B-A8E4F9719EF7}" type="slidenum">
              <a:rPr lang="zh-CN" altLang="en-US" smtClean="0">
                <a:latin typeface="Arial" panose="020B0604020202020204" pitchFamily="34" charset="0"/>
              </a:rPr>
            </a:fld>
            <a:endParaRPr lang="en-US" altLang="zh-CN">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TextEdit="1"/>
          </p:cNvSpPr>
          <p:nvPr>
            <p:ph type="sldImg"/>
          </p:nvPr>
        </p:nvSpPr>
        <p:spPr>
          <a:xfrm>
            <a:off x="381000" y="685800"/>
            <a:ext cx="6096000" cy="3429000"/>
          </a:xfrm>
        </p:spPr>
      </p:sp>
      <p:sp>
        <p:nvSpPr>
          <p:cNvPr id="11267" name="备注占位符 2"/>
          <p:cNvSpPr>
            <a:spLocks noGrp="1"/>
          </p:cNvSpPr>
          <p:nvPr>
            <p:ph type="body" idx="1"/>
          </p:nvPr>
        </p:nvSpPr>
        <p:spPr>
          <a:noFill/>
        </p:spPr>
        <p:txBody>
          <a:bodyPr/>
          <a:lstStyle/>
          <a:p>
            <a:endParaRPr lang="zh-CN" altLang="en-US"/>
          </a:p>
        </p:txBody>
      </p:sp>
      <p:sp>
        <p:nvSpPr>
          <p:cNvPr id="11268" name="灯片编号占位符 3"/>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B4E56674-8F69-4186-A94B-A8E4F9719EF7}" type="slidenum">
              <a:rPr lang="zh-CN" altLang="en-US" smtClean="0">
                <a:latin typeface="Arial" panose="020B0604020202020204" pitchFamily="34" charset="0"/>
              </a:rPr>
            </a:fld>
            <a:endParaRPr lang="en-US" altLang="zh-CN">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TextEdit="1"/>
          </p:cNvSpPr>
          <p:nvPr>
            <p:ph type="sldImg"/>
          </p:nvPr>
        </p:nvSpPr>
        <p:spPr>
          <a:xfrm>
            <a:off x="381000" y="685800"/>
            <a:ext cx="6096000" cy="3429000"/>
          </a:xfrm>
        </p:spPr>
      </p:sp>
      <p:sp>
        <p:nvSpPr>
          <p:cNvPr id="11267" name="备注占位符 2"/>
          <p:cNvSpPr>
            <a:spLocks noGrp="1"/>
          </p:cNvSpPr>
          <p:nvPr>
            <p:ph type="body" idx="1"/>
          </p:nvPr>
        </p:nvSpPr>
        <p:spPr>
          <a:noFill/>
        </p:spPr>
        <p:txBody>
          <a:bodyPr/>
          <a:lstStyle/>
          <a:p>
            <a:endParaRPr lang="zh-CN" altLang="en-US"/>
          </a:p>
        </p:txBody>
      </p:sp>
      <p:sp>
        <p:nvSpPr>
          <p:cNvPr id="11268" name="灯片编号占位符 3"/>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B4E56674-8F69-4186-A94B-A8E4F9719EF7}" type="slidenum">
              <a:rPr lang="zh-CN" altLang="en-US" smtClean="0">
                <a:latin typeface="Arial" panose="020B0604020202020204" pitchFamily="34" charset="0"/>
              </a:rPr>
            </a:fld>
            <a:endParaRPr lang="en-US" altLang="zh-CN">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TextEdit="1"/>
          </p:cNvSpPr>
          <p:nvPr>
            <p:ph type="sldImg"/>
          </p:nvPr>
        </p:nvSpPr>
        <p:spPr>
          <a:xfrm>
            <a:off x="381000" y="685800"/>
            <a:ext cx="6096000" cy="3429000"/>
          </a:xfrm>
        </p:spPr>
      </p:sp>
      <p:sp>
        <p:nvSpPr>
          <p:cNvPr id="11267" name="备注占位符 2"/>
          <p:cNvSpPr>
            <a:spLocks noGrp="1"/>
          </p:cNvSpPr>
          <p:nvPr>
            <p:ph type="body" idx="1"/>
          </p:nvPr>
        </p:nvSpPr>
        <p:spPr>
          <a:noFill/>
        </p:spPr>
        <p:txBody>
          <a:bodyPr/>
          <a:lstStyle/>
          <a:p>
            <a:endParaRPr lang="zh-CN" altLang="en-US"/>
          </a:p>
        </p:txBody>
      </p:sp>
      <p:sp>
        <p:nvSpPr>
          <p:cNvPr id="11268" name="灯片编号占位符 3"/>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B4E56674-8F69-4186-A94B-A8E4F9719EF7}" type="slidenum">
              <a:rPr lang="zh-CN" altLang="en-US" smtClean="0">
                <a:latin typeface="Arial" panose="020B0604020202020204" pitchFamily="34" charset="0"/>
              </a:rPr>
            </a:fld>
            <a:endParaRPr lang="en-US" altLang="zh-CN">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TextEdit="1"/>
          </p:cNvSpPr>
          <p:nvPr>
            <p:ph type="sldImg"/>
          </p:nvPr>
        </p:nvSpPr>
        <p:spPr>
          <a:xfrm>
            <a:off x="381000" y="685800"/>
            <a:ext cx="6096000" cy="3429000"/>
          </a:xfrm>
        </p:spPr>
      </p:sp>
      <p:sp>
        <p:nvSpPr>
          <p:cNvPr id="11267" name="备注占位符 2"/>
          <p:cNvSpPr>
            <a:spLocks noGrp="1"/>
          </p:cNvSpPr>
          <p:nvPr>
            <p:ph type="body" idx="1"/>
          </p:nvPr>
        </p:nvSpPr>
        <p:spPr>
          <a:noFill/>
        </p:spPr>
        <p:txBody>
          <a:bodyPr/>
          <a:lstStyle/>
          <a:p>
            <a:endParaRPr lang="zh-CN" altLang="en-US"/>
          </a:p>
        </p:txBody>
      </p:sp>
      <p:sp>
        <p:nvSpPr>
          <p:cNvPr id="11268" name="灯片编号占位符 3"/>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B4E56674-8F69-4186-A94B-A8E4F9719EF7}" type="slidenum">
              <a:rPr lang="zh-CN" altLang="en-US" smtClean="0">
                <a:latin typeface="Arial" panose="020B0604020202020204" pitchFamily="34" charset="0"/>
              </a:rPr>
            </a:fld>
            <a:endParaRPr lang="en-US" altLang="zh-CN">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xfrm>
            <a:off x="381000" y="685800"/>
            <a:ext cx="6096000" cy="3429000"/>
          </a:xfrm>
        </p:spPr>
      </p:sp>
      <p:sp>
        <p:nvSpPr>
          <p:cNvPr id="9219" name="备注占位符 2"/>
          <p:cNvSpPr>
            <a:spLocks noGrp="1"/>
          </p:cNvSpPr>
          <p:nvPr>
            <p:ph type="body" idx="1"/>
          </p:nvPr>
        </p:nvSpPr>
        <p:spPr>
          <a:noFill/>
        </p:spPr>
        <p:txBody>
          <a:bodyPr/>
          <a:lstStyle/>
          <a:p>
            <a:endParaRPr lang="zh-CN" altLang="en-US"/>
          </a:p>
        </p:txBody>
      </p:sp>
      <p:sp>
        <p:nvSpPr>
          <p:cNvPr id="9220" name="灯片编号占位符 3"/>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4EB92714-C2FE-4258-8B09-01298D7E2468}" type="slidenum">
              <a:rPr lang="zh-CN" altLang="en-US" smtClean="0">
                <a:latin typeface="Arial" panose="020B0604020202020204" pitchFamily="34" charset="0"/>
              </a:rPr>
            </a:fld>
            <a:endParaRPr lang="en-US" altLang="zh-CN">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TextEdit="1"/>
          </p:cNvSpPr>
          <p:nvPr>
            <p:ph type="sldImg"/>
          </p:nvPr>
        </p:nvSpPr>
        <p:spPr>
          <a:xfrm>
            <a:off x="381000" y="685800"/>
            <a:ext cx="6096000" cy="3429000"/>
          </a:xfrm>
        </p:spPr>
      </p:sp>
      <p:sp>
        <p:nvSpPr>
          <p:cNvPr id="11267" name="备注占位符 2"/>
          <p:cNvSpPr>
            <a:spLocks noGrp="1"/>
          </p:cNvSpPr>
          <p:nvPr>
            <p:ph type="body" idx="1"/>
          </p:nvPr>
        </p:nvSpPr>
        <p:spPr>
          <a:noFill/>
        </p:spPr>
        <p:txBody>
          <a:bodyPr/>
          <a:lstStyle/>
          <a:p>
            <a:endParaRPr lang="zh-CN" altLang="en-US"/>
          </a:p>
        </p:txBody>
      </p:sp>
      <p:sp>
        <p:nvSpPr>
          <p:cNvPr id="11268" name="灯片编号占位符 3"/>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B4E56674-8F69-4186-A94B-A8E4F9719EF7}" type="slidenum">
              <a:rPr lang="zh-CN" altLang="en-US" smtClean="0">
                <a:latin typeface="Arial" panose="020B0604020202020204" pitchFamily="34" charset="0"/>
              </a:rPr>
            </a:fld>
            <a:endParaRPr lang="en-US" altLang="zh-CN">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TextEdit="1"/>
          </p:cNvSpPr>
          <p:nvPr>
            <p:ph type="sldImg"/>
          </p:nvPr>
        </p:nvSpPr>
        <p:spPr>
          <a:xfrm>
            <a:off x="381000" y="685800"/>
            <a:ext cx="6096000" cy="3429000"/>
          </a:xfrm>
        </p:spPr>
      </p:sp>
      <p:sp>
        <p:nvSpPr>
          <p:cNvPr id="11267" name="备注占位符 2"/>
          <p:cNvSpPr>
            <a:spLocks noGrp="1"/>
          </p:cNvSpPr>
          <p:nvPr>
            <p:ph type="body" idx="1"/>
          </p:nvPr>
        </p:nvSpPr>
        <p:spPr>
          <a:noFill/>
        </p:spPr>
        <p:txBody>
          <a:bodyPr/>
          <a:lstStyle/>
          <a:p>
            <a:endParaRPr lang="zh-CN" altLang="en-US"/>
          </a:p>
        </p:txBody>
      </p:sp>
      <p:sp>
        <p:nvSpPr>
          <p:cNvPr id="11268" name="灯片编号占位符 3"/>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B4E56674-8F69-4186-A94B-A8E4F9719EF7}" type="slidenum">
              <a:rPr lang="zh-CN" altLang="en-US" smtClean="0">
                <a:latin typeface="Arial" panose="020B0604020202020204" pitchFamily="34" charset="0"/>
              </a:rPr>
            </a:fld>
            <a:endParaRPr lang="en-US" altLang="zh-CN">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xfrm>
            <a:off x="381000" y="685800"/>
            <a:ext cx="6096000" cy="3429000"/>
          </a:xfrm>
        </p:spPr>
      </p:sp>
      <p:sp>
        <p:nvSpPr>
          <p:cNvPr id="9219" name="备注占位符 2"/>
          <p:cNvSpPr>
            <a:spLocks noGrp="1"/>
          </p:cNvSpPr>
          <p:nvPr>
            <p:ph type="body" idx="1"/>
          </p:nvPr>
        </p:nvSpPr>
        <p:spPr>
          <a:noFill/>
        </p:spPr>
        <p:txBody>
          <a:bodyPr/>
          <a:lstStyle/>
          <a:p>
            <a:endParaRPr lang="zh-CN" altLang="en-US"/>
          </a:p>
        </p:txBody>
      </p:sp>
      <p:sp>
        <p:nvSpPr>
          <p:cNvPr id="9220" name="灯片编号占位符 3"/>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4EB92714-C2FE-4258-8B09-01298D7E2468}" type="slidenum">
              <a:rPr lang="zh-CN" altLang="en-US" smtClean="0">
                <a:latin typeface="Arial" panose="020B0604020202020204" pitchFamily="34" charset="0"/>
              </a:rPr>
            </a:fld>
            <a:endParaRPr lang="en-US" altLang="zh-CN">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TextEdit="1"/>
          </p:cNvSpPr>
          <p:nvPr>
            <p:ph type="sldImg"/>
          </p:nvPr>
        </p:nvSpPr>
        <p:spPr>
          <a:xfrm>
            <a:off x="381000" y="685800"/>
            <a:ext cx="6096000" cy="3429000"/>
          </a:xfrm>
        </p:spPr>
      </p:sp>
      <p:sp>
        <p:nvSpPr>
          <p:cNvPr id="11267" name="备注占位符 2"/>
          <p:cNvSpPr>
            <a:spLocks noGrp="1"/>
          </p:cNvSpPr>
          <p:nvPr>
            <p:ph type="body" idx="1"/>
          </p:nvPr>
        </p:nvSpPr>
        <p:spPr>
          <a:noFill/>
        </p:spPr>
        <p:txBody>
          <a:bodyPr/>
          <a:lstStyle/>
          <a:p>
            <a:endParaRPr lang="zh-CN" altLang="en-US"/>
          </a:p>
        </p:txBody>
      </p:sp>
      <p:sp>
        <p:nvSpPr>
          <p:cNvPr id="11268" name="灯片编号占位符 3"/>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B4E56674-8F69-4186-A94B-A8E4F9719EF7}" type="slidenum">
              <a:rPr lang="zh-CN" altLang="en-US" smtClean="0">
                <a:latin typeface="Arial" panose="020B0604020202020204" pitchFamily="34" charset="0"/>
              </a:rPr>
            </a:fld>
            <a:endParaRPr lang="en-US" altLang="zh-CN">
              <a:latin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TextEdit="1"/>
          </p:cNvSpPr>
          <p:nvPr>
            <p:ph type="sldImg"/>
          </p:nvPr>
        </p:nvSpPr>
        <p:spPr>
          <a:xfrm>
            <a:off x="381000" y="685800"/>
            <a:ext cx="6096000" cy="3429000"/>
          </a:xfrm>
        </p:spPr>
      </p:sp>
      <p:sp>
        <p:nvSpPr>
          <p:cNvPr id="11267" name="备注占位符 2"/>
          <p:cNvSpPr>
            <a:spLocks noGrp="1"/>
          </p:cNvSpPr>
          <p:nvPr>
            <p:ph type="body" idx="1"/>
          </p:nvPr>
        </p:nvSpPr>
        <p:spPr>
          <a:noFill/>
        </p:spPr>
        <p:txBody>
          <a:bodyPr/>
          <a:lstStyle/>
          <a:p>
            <a:endParaRPr lang="zh-CN" altLang="en-US"/>
          </a:p>
        </p:txBody>
      </p:sp>
      <p:sp>
        <p:nvSpPr>
          <p:cNvPr id="11268" name="灯片编号占位符 3"/>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B4E56674-8F69-4186-A94B-A8E4F9719EF7}" type="slidenum">
              <a:rPr lang="zh-CN" altLang="en-US" smtClean="0">
                <a:latin typeface="Arial" panose="020B0604020202020204" pitchFamily="34" charset="0"/>
              </a:rPr>
            </a:fld>
            <a:endParaRPr lang="en-US" altLang="zh-CN">
              <a:latin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TextEdit="1"/>
          </p:cNvSpPr>
          <p:nvPr>
            <p:ph type="sldImg"/>
          </p:nvPr>
        </p:nvSpPr>
        <p:spPr>
          <a:xfrm>
            <a:off x="381000" y="685800"/>
            <a:ext cx="6096000" cy="3429000"/>
          </a:xfrm>
        </p:spPr>
      </p:sp>
      <p:sp>
        <p:nvSpPr>
          <p:cNvPr id="11267" name="备注占位符 2"/>
          <p:cNvSpPr>
            <a:spLocks noGrp="1"/>
          </p:cNvSpPr>
          <p:nvPr>
            <p:ph type="body" idx="1"/>
          </p:nvPr>
        </p:nvSpPr>
        <p:spPr>
          <a:noFill/>
        </p:spPr>
        <p:txBody>
          <a:bodyPr/>
          <a:lstStyle/>
          <a:p>
            <a:endParaRPr lang="zh-CN" altLang="en-US"/>
          </a:p>
        </p:txBody>
      </p:sp>
      <p:sp>
        <p:nvSpPr>
          <p:cNvPr id="11268" name="灯片编号占位符 3"/>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B4E56674-8F69-4186-A94B-A8E4F9719EF7}" type="slidenum">
              <a:rPr lang="zh-CN" altLang="en-US" smtClean="0">
                <a:latin typeface="Arial" panose="020B0604020202020204" pitchFamily="34" charset="0"/>
              </a:rPr>
            </a:fld>
            <a:endParaRPr lang="en-US" altLang="zh-CN">
              <a:latin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TextEdit="1"/>
          </p:cNvSpPr>
          <p:nvPr>
            <p:ph type="sldImg"/>
          </p:nvPr>
        </p:nvSpPr>
        <p:spPr>
          <a:xfrm>
            <a:off x="381000" y="685800"/>
            <a:ext cx="6096000" cy="3429000"/>
          </a:xfrm>
        </p:spPr>
      </p:sp>
      <p:sp>
        <p:nvSpPr>
          <p:cNvPr id="11267" name="备注占位符 2"/>
          <p:cNvSpPr>
            <a:spLocks noGrp="1"/>
          </p:cNvSpPr>
          <p:nvPr>
            <p:ph type="body" idx="1"/>
          </p:nvPr>
        </p:nvSpPr>
        <p:spPr>
          <a:noFill/>
        </p:spPr>
        <p:txBody>
          <a:bodyPr/>
          <a:lstStyle/>
          <a:p>
            <a:endParaRPr lang="zh-CN" altLang="en-US"/>
          </a:p>
        </p:txBody>
      </p:sp>
      <p:sp>
        <p:nvSpPr>
          <p:cNvPr id="11268" name="灯片编号占位符 3"/>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B4E56674-8F69-4186-A94B-A8E4F9719EF7}" type="slidenum">
              <a:rPr lang="zh-CN" altLang="en-US" smtClean="0">
                <a:latin typeface="Arial" panose="020B0604020202020204" pitchFamily="34" charset="0"/>
              </a:rPr>
            </a:fld>
            <a:endParaRPr lang="en-US" altLang="zh-CN">
              <a:latin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TextEdit="1"/>
          </p:cNvSpPr>
          <p:nvPr>
            <p:ph type="sldImg"/>
          </p:nvPr>
        </p:nvSpPr>
        <p:spPr>
          <a:xfrm>
            <a:off x="381000" y="685800"/>
            <a:ext cx="6096000" cy="3429000"/>
          </a:xfrm>
        </p:spPr>
      </p:sp>
      <p:sp>
        <p:nvSpPr>
          <p:cNvPr id="11267" name="备注占位符 2"/>
          <p:cNvSpPr>
            <a:spLocks noGrp="1"/>
          </p:cNvSpPr>
          <p:nvPr>
            <p:ph type="body" idx="1"/>
          </p:nvPr>
        </p:nvSpPr>
        <p:spPr>
          <a:noFill/>
        </p:spPr>
        <p:txBody>
          <a:bodyPr/>
          <a:lstStyle/>
          <a:p>
            <a:endParaRPr lang="zh-CN" altLang="en-US"/>
          </a:p>
        </p:txBody>
      </p:sp>
      <p:sp>
        <p:nvSpPr>
          <p:cNvPr id="11268" name="灯片编号占位符 3"/>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B4E56674-8F69-4186-A94B-A8E4F9719EF7}" type="slidenum">
              <a:rPr lang="zh-CN" altLang="en-US" smtClean="0">
                <a:latin typeface="Arial" panose="020B0604020202020204" pitchFamily="34" charset="0"/>
              </a:rPr>
            </a:fld>
            <a:endParaRPr lang="en-US" altLang="zh-CN">
              <a:latin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幻灯片图像占位符 1"/>
          <p:cNvSpPr>
            <a:spLocks noGrp="1" noRot="1" noChangeAspect="1" noTextEdit="1"/>
          </p:cNvSpPr>
          <p:nvPr>
            <p:ph type="sldImg"/>
          </p:nvPr>
        </p:nvSpPr>
        <p:spPr>
          <a:xfrm>
            <a:off x="381000" y="685800"/>
            <a:ext cx="6096000" cy="3429000"/>
          </a:xfrm>
        </p:spPr>
      </p:sp>
      <p:sp>
        <p:nvSpPr>
          <p:cNvPr id="5123" name="备注占位符 2"/>
          <p:cNvSpPr>
            <a:spLocks noGrp="1"/>
          </p:cNvSpPr>
          <p:nvPr>
            <p:ph type="body" idx="1"/>
          </p:nvPr>
        </p:nvSpPr>
        <p:spPr>
          <a:noFill/>
        </p:spPr>
        <p:txBody>
          <a:bodyPr/>
          <a:lstStyle/>
          <a:p>
            <a:endParaRPr lang="zh-CN" altLang="en-US"/>
          </a:p>
        </p:txBody>
      </p:sp>
      <p:sp>
        <p:nvSpPr>
          <p:cNvPr id="5124" name="灯片编号占位符 3"/>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94E3FC1B-E542-4148-990A-34DBAEC539CF}" type="slidenum">
              <a:rPr lang="zh-CN" altLang="en-US" smtClean="0">
                <a:latin typeface="Arial" panose="020B0604020202020204" pitchFamily="34" charset="0"/>
              </a:rPr>
            </a:fld>
            <a:endParaRPr lang="en-US" altLang="zh-CN">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尾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正文页">
    <p:spTree>
      <p:nvGrpSpPr>
        <p:cNvPr id="1" name=""/>
        <p:cNvGrpSpPr/>
        <p:nvPr/>
      </p:nvGrpSpPr>
      <p:grpSpPr>
        <a:xfrm>
          <a:off x="0" y="0"/>
          <a:ext cx="0" cy="0"/>
          <a:chOff x="0" y="0"/>
          <a:chExt cx="0" cy="0"/>
        </a:xfrm>
      </p:grpSpPr>
      <p:sp>
        <p:nvSpPr>
          <p:cNvPr id="4" name="矩形 3"/>
          <p:cNvSpPr>
            <a:spLocks noChangeArrowheads="1"/>
          </p:cNvSpPr>
          <p:nvPr userDrawn="1"/>
        </p:nvSpPr>
        <p:spPr bwMode="auto">
          <a:xfrm>
            <a:off x="0" y="6704013"/>
            <a:ext cx="12196763" cy="153987"/>
          </a:xfrm>
          <a:prstGeom prst="rect">
            <a:avLst/>
          </a:prstGeom>
          <a:solidFill>
            <a:srgbClr val="13457A"/>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dirty="0"/>
          </a:p>
        </p:txBody>
      </p:sp>
      <p:sp>
        <p:nvSpPr>
          <p:cNvPr id="5" name="矩形 4"/>
          <p:cNvSpPr>
            <a:spLocks noChangeArrowheads="1"/>
          </p:cNvSpPr>
          <p:nvPr userDrawn="1"/>
        </p:nvSpPr>
        <p:spPr bwMode="auto">
          <a:xfrm>
            <a:off x="11710988" y="6505575"/>
            <a:ext cx="436562" cy="279400"/>
          </a:xfrm>
          <a:prstGeom prst="rect">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a:p>
        </p:txBody>
      </p:sp>
      <p:sp>
        <p:nvSpPr>
          <p:cNvPr id="6" name="TextBox 5"/>
          <p:cNvSpPr txBox="1">
            <a:spLocks noChangeArrowheads="1"/>
          </p:cNvSpPr>
          <p:nvPr userDrawn="1"/>
        </p:nvSpPr>
        <p:spPr bwMode="auto">
          <a:xfrm>
            <a:off x="11731625" y="6505575"/>
            <a:ext cx="4032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fld id="{111E16FE-6EC7-4F84-B237-C348E35A1609}" type="slidenum">
              <a:rPr lang="zh-CN" altLang="en-US" sz="1400" smtClean="0">
                <a:solidFill>
                  <a:srgbClr val="F8F8F8"/>
                </a:solidFill>
              </a:rPr>
            </a:fld>
            <a:endParaRPr lang="zh-CN" altLang="en-US" sz="1400">
              <a:solidFill>
                <a:srgbClr val="F8F8F8"/>
              </a:solidFill>
            </a:endParaRPr>
          </a:p>
        </p:txBody>
      </p:sp>
      <p:sp>
        <p:nvSpPr>
          <p:cNvPr id="11" name="Freeform 5"/>
          <p:cNvSpPr/>
          <p:nvPr userDrawn="1"/>
        </p:nvSpPr>
        <p:spPr bwMode="auto">
          <a:xfrm>
            <a:off x="1588" y="366638"/>
            <a:ext cx="357188" cy="647700"/>
          </a:xfrm>
          <a:custGeom>
            <a:avLst/>
            <a:gdLst>
              <a:gd name="T0" fmla="*/ 0 w 519"/>
              <a:gd name="T1" fmla="*/ 2147483646 h 1050"/>
              <a:gd name="T2" fmla="*/ 2147483646 w 519"/>
              <a:gd name="T3" fmla="*/ 2147483646 h 1050"/>
              <a:gd name="T4" fmla="*/ 2147483646 w 519"/>
              <a:gd name="T5" fmla="*/ 2147483646 h 1050"/>
              <a:gd name="T6" fmla="*/ 0 w 519"/>
              <a:gd name="T7" fmla="*/ 0 h 1050"/>
              <a:gd name="T8" fmla="*/ 0 w 519"/>
              <a:gd name="T9" fmla="*/ 2147483646 h 1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13457A"/>
          </a:solidFill>
          <a:ln>
            <a:noFill/>
          </a:ln>
        </p:spPr>
        <p:txBody>
          <a:bodyPr/>
          <a:lstStyle/>
          <a:p>
            <a:endParaRPr lang="zh-CN" altLang="en-US"/>
          </a:p>
        </p:txBody>
      </p:sp>
      <p:sp>
        <p:nvSpPr>
          <p:cNvPr id="12" name="Freeform 6"/>
          <p:cNvSpPr/>
          <p:nvPr userDrawn="1"/>
        </p:nvSpPr>
        <p:spPr bwMode="auto">
          <a:xfrm>
            <a:off x="1588" y="206300"/>
            <a:ext cx="355600" cy="647700"/>
          </a:xfrm>
          <a:custGeom>
            <a:avLst/>
            <a:gdLst>
              <a:gd name="T0" fmla="*/ 0 w 518"/>
              <a:gd name="T1" fmla="*/ 2147483646 h 1051"/>
              <a:gd name="T2" fmla="*/ 2147483646 w 518"/>
              <a:gd name="T3" fmla="*/ 2147483646 h 1051"/>
              <a:gd name="T4" fmla="*/ 2147483646 w 518"/>
              <a:gd name="T5" fmla="*/ 2147483646 h 1051"/>
              <a:gd name="T6" fmla="*/ 0 w 518"/>
              <a:gd name="T7" fmla="*/ 0 h 1051"/>
              <a:gd name="T8" fmla="*/ 0 w 518"/>
              <a:gd name="T9" fmla="*/ 2147483646 h 10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 fill="hold"/>
                                        <p:tgtEl>
                                          <p:spTgt spid="12"/>
                                        </p:tgtEl>
                                        <p:attrNameLst>
                                          <p:attrName>ppt_x</p:attrName>
                                        </p:attrNameLst>
                                      </p:cBhvr>
                                      <p:tavLst>
                                        <p:tav tm="0">
                                          <p:val>
                                            <p:strVal val="0-#ppt_w/2"/>
                                          </p:val>
                                        </p:tav>
                                        <p:tav tm="100000">
                                          <p:val>
                                            <p:strVal val="#ppt_x"/>
                                          </p:val>
                                        </p:tav>
                                      </p:tavLst>
                                    </p:anim>
                                    <p:anim calcmode="lin" valueType="num">
                                      <p:cBhvr additive="base">
                                        <p:cTn id="8" dur="3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300" fill="hold"/>
                                        <p:tgtEl>
                                          <p:spTgt spid="11"/>
                                        </p:tgtEl>
                                        <p:attrNameLst>
                                          <p:attrName>ppt_x</p:attrName>
                                        </p:attrNameLst>
                                      </p:cBhvr>
                                      <p:tavLst>
                                        <p:tav tm="0">
                                          <p:val>
                                            <p:strVal val="0-#ppt_w/2"/>
                                          </p:val>
                                        </p:tav>
                                        <p:tav tm="100000">
                                          <p:val>
                                            <p:strVal val="#ppt_x"/>
                                          </p:val>
                                        </p:tav>
                                      </p:tavLst>
                                    </p:anim>
                                    <p:anim calcmode="lin" valueType="num">
                                      <p:cBhvr additive="base">
                                        <p:cTn id="12" dur="3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渡页">
    <p:spTree>
      <p:nvGrpSpPr>
        <p:cNvPr id="1" name=""/>
        <p:cNvGrpSpPr/>
        <p:nvPr/>
      </p:nvGrpSpPr>
      <p:grpSpPr>
        <a:xfrm>
          <a:off x="0" y="0"/>
          <a:ext cx="0" cy="0"/>
          <a:chOff x="0" y="0"/>
          <a:chExt cx="0" cy="0"/>
        </a:xfrm>
      </p:grpSpPr>
      <p:sp>
        <p:nvSpPr>
          <p:cNvPr id="2" name="Freeform 5"/>
          <p:cNvSpPr/>
          <p:nvPr userDrawn="1"/>
        </p:nvSpPr>
        <p:spPr bwMode="auto">
          <a:xfrm>
            <a:off x="3784600" y="2020888"/>
            <a:ext cx="8412163" cy="2816225"/>
          </a:xfrm>
          <a:custGeom>
            <a:avLst/>
            <a:gdLst>
              <a:gd name="T0" fmla="*/ 2147483646 w 11039"/>
              <a:gd name="T1" fmla="*/ 0 h 3662"/>
              <a:gd name="T2" fmla="*/ 2147483646 w 11039"/>
              <a:gd name="T3" fmla="*/ 0 h 3662"/>
              <a:gd name="T4" fmla="*/ 2147483646 w 11039"/>
              <a:gd name="T5" fmla="*/ 2147483646 h 3662"/>
              <a:gd name="T6" fmla="*/ 0 w 11039"/>
              <a:gd name="T7" fmla="*/ 2147483646 h 3662"/>
              <a:gd name="T8" fmla="*/ 2147483646 w 11039"/>
              <a:gd name="T9" fmla="*/ 0 h 36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39" h="3662">
                <a:moveTo>
                  <a:pt x="1136" y="0"/>
                </a:moveTo>
                <a:lnTo>
                  <a:pt x="11039" y="0"/>
                </a:lnTo>
                <a:lnTo>
                  <a:pt x="11039" y="3662"/>
                </a:lnTo>
                <a:lnTo>
                  <a:pt x="0" y="3662"/>
                </a:lnTo>
                <a:lnTo>
                  <a:pt x="1136"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 name="Freeform 6"/>
          <p:cNvSpPr/>
          <p:nvPr userDrawn="1"/>
        </p:nvSpPr>
        <p:spPr bwMode="auto">
          <a:xfrm>
            <a:off x="0" y="2020888"/>
            <a:ext cx="4548188" cy="2816225"/>
          </a:xfrm>
          <a:custGeom>
            <a:avLst/>
            <a:gdLst>
              <a:gd name="T0" fmla="*/ 2147483646 w 5970"/>
              <a:gd name="T1" fmla="*/ 0 h 3662"/>
              <a:gd name="T2" fmla="*/ 2147483646 w 5970"/>
              <a:gd name="T3" fmla="*/ 2147483646 h 3662"/>
              <a:gd name="T4" fmla="*/ 0 w 5970"/>
              <a:gd name="T5" fmla="*/ 2147483646 h 3662"/>
              <a:gd name="T6" fmla="*/ 2147483646 w 5970"/>
              <a:gd name="T7" fmla="*/ 0 h 3662"/>
              <a:gd name="T8" fmla="*/ 2147483646 w 5970"/>
              <a:gd name="T9" fmla="*/ 0 h 36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970" h="3662">
                <a:moveTo>
                  <a:pt x="5970" y="0"/>
                </a:moveTo>
                <a:lnTo>
                  <a:pt x="4846" y="3662"/>
                </a:lnTo>
                <a:lnTo>
                  <a:pt x="0" y="3662"/>
                </a:lnTo>
                <a:lnTo>
                  <a:pt x="3" y="0"/>
                </a:lnTo>
                <a:lnTo>
                  <a:pt x="5970" y="0"/>
                </a:lnTo>
                <a:close/>
              </a:path>
            </a:pathLst>
          </a:custGeom>
          <a:solidFill>
            <a:srgbClr val="13457A"/>
          </a:solidFill>
          <a:ln>
            <a:noFill/>
          </a:ln>
        </p:spPr>
        <p:txBody>
          <a:bodyPr/>
          <a:lstStyle/>
          <a:p>
            <a:endParaRPr lang="zh-CN" altLang="en-US"/>
          </a:p>
        </p:txBody>
      </p:sp>
      <p:sp>
        <p:nvSpPr>
          <p:cNvPr id="4" name="TextBox 13"/>
          <p:cNvSpPr txBox="1">
            <a:spLocks noChangeArrowheads="1"/>
          </p:cNvSpPr>
          <p:nvPr userDrawn="1"/>
        </p:nvSpPr>
        <p:spPr bwMode="auto">
          <a:xfrm>
            <a:off x="1103313" y="3876675"/>
            <a:ext cx="10302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3600">
                <a:solidFill>
                  <a:schemeClr val="accent2"/>
                </a:solidFill>
                <a:ea typeface="宋体" panose="02010600030101010101" pitchFamily="2" charset="-122"/>
              </a:rPr>
              <a:t>Part</a:t>
            </a:r>
            <a:endParaRPr lang="zh-CN" altLang="en-US" sz="3600">
              <a:solidFill>
                <a:schemeClr val="accent2"/>
              </a:solidFill>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image" Target="../media/image1.jpeg"/><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4"/>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xStyles>
    <p:titleStyle>
      <a:lvl1pPr algn="l" rtl="0" eaLnBrk="0" fontAlgn="base" hangingPunct="0">
        <a:spcBef>
          <a:spcPct val="0"/>
        </a:spcBef>
        <a:spcAft>
          <a:spcPct val="0"/>
        </a:spcAft>
        <a:defRPr sz="2400">
          <a:solidFill>
            <a:schemeClr val="accent1"/>
          </a:solidFill>
          <a:latin typeface="+mj-lt"/>
          <a:ea typeface="+mj-ea"/>
          <a:cs typeface="+mj-cs"/>
        </a:defRPr>
      </a:lvl1pPr>
      <a:lvl2pPr algn="l" rtl="0" eaLnBrk="0" fontAlgn="base" hangingPunct="0">
        <a:spcBef>
          <a:spcPct val="0"/>
        </a:spcBef>
        <a:spcAft>
          <a:spcPct val="0"/>
        </a:spcAft>
        <a:defRPr sz="2400">
          <a:solidFill>
            <a:schemeClr val="accent1"/>
          </a:solidFill>
          <a:latin typeface="Arial" panose="020B0604020202020204" pitchFamily="34" charset="0"/>
          <a:ea typeface="微软雅黑" panose="020B0503020204020204" pitchFamily="34" charset="-122"/>
        </a:defRPr>
      </a:lvl2pPr>
      <a:lvl3pPr algn="l" rtl="0" eaLnBrk="0" fontAlgn="base" hangingPunct="0">
        <a:spcBef>
          <a:spcPct val="0"/>
        </a:spcBef>
        <a:spcAft>
          <a:spcPct val="0"/>
        </a:spcAft>
        <a:defRPr sz="2400">
          <a:solidFill>
            <a:schemeClr val="accent1"/>
          </a:solidFill>
          <a:latin typeface="Arial" panose="020B0604020202020204" pitchFamily="34" charset="0"/>
          <a:ea typeface="微软雅黑" panose="020B0503020204020204" pitchFamily="34" charset="-122"/>
        </a:defRPr>
      </a:lvl3pPr>
      <a:lvl4pPr algn="l" rtl="0" eaLnBrk="0" fontAlgn="base" hangingPunct="0">
        <a:spcBef>
          <a:spcPct val="0"/>
        </a:spcBef>
        <a:spcAft>
          <a:spcPct val="0"/>
        </a:spcAft>
        <a:defRPr sz="2400">
          <a:solidFill>
            <a:schemeClr val="accent1"/>
          </a:solidFill>
          <a:latin typeface="Arial" panose="020B0604020202020204" pitchFamily="34" charset="0"/>
          <a:ea typeface="微软雅黑" panose="020B0503020204020204" pitchFamily="34" charset="-122"/>
        </a:defRPr>
      </a:lvl4pPr>
      <a:lvl5pPr algn="l" rtl="0" eaLnBrk="0" fontAlgn="base" hangingPunct="0">
        <a:spcBef>
          <a:spcPct val="0"/>
        </a:spcBef>
        <a:spcAft>
          <a:spcPct val="0"/>
        </a:spcAft>
        <a:defRPr sz="2400">
          <a:solidFill>
            <a:schemeClr val="accent1"/>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3.xml"/><Relationship Id="rId7" Type="http://schemas.openxmlformats.org/officeDocument/2006/relationships/tags" Target="../tags/tag6.xml"/><Relationship Id="rId6" Type="http://schemas.openxmlformats.org/officeDocument/2006/relationships/image" Target="../media/image2.jpeg"/><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image" Target="../media/image5.jpe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2.xml"/><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tags" Target="../tags/tag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2.xml"/><Relationship Id="rId2" Type="http://schemas.openxmlformats.org/officeDocument/2006/relationships/image" Target="../media/image15.jpeg"/><Relationship Id="rId1" Type="http://schemas.openxmlformats.org/officeDocument/2006/relationships/tags" Target="../tags/tag8.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image" Target="../media/image5.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2.xml"/><Relationship Id="rId2" Type="http://schemas.openxmlformats.org/officeDocument/2006/relationships/image" Target="../media/image18.jpeg"/><Relationship Id="rId1" Type="http://schemas.openxmlformats.org/officeDocument/2006/relationships/tags" Target="../tags/tag9.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xml"/><Relationship Id="rId1" Type="http://schemas.openxmlformats.org/officeDocument/2006/relationships/image" Target="../media/image5.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22.xml"/><Relationship Id="rId4" Type="http://schemas.openxmlformats.org/officeDocument/2006/relationships/slideLayout" Target="../slideLayouts/slideLayout2.xml"/><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2.xml"/><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image" Target="../media/image23.jpe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2.xml"/><Relationship Id="rId2" Type="http://schemas.openxmlformats.org/officeDocument/2006/relationships/image" Target="../media/image27.png"/><Relationship Id="rId1" Type="http://schemas.openxmlformats.org/officeDocument/2006/relationships/image" Target="../media/image26.pn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2.xml"/><Relationship Id="rId2" Type="http://schemas.openxmlformats.org/officeDocument/2006/relationships/image" Target="../media/image29.png"/><Relationship Id="rId1" Type="http://schemas.openxmlformats.org/officeDocument/2006/relationships/image" Target="../media/image28.pn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tags" Target="../tags/tag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472123" y="1457960"/>
            <a:ext cx="11476990" cy="5194300"/>
          </a:xfrm>
          <a:prstGeom prst="rect">
            <a:avLst/>
          </a:prstGeom>
          <a:solidFill>
            <a:srgbClr val="5B9BD5">
              <a:lumMod val="20000"/>
              <a:lumOff val="80000"/>
            </a:srgbClr>
          </a:solidFill>
          <a:ln w="12700" cap="flat" cmpd="sng" algn="ctr">
            <a:noFill/>
            <a:prstDash val="solid"/>
            <a:miter lim="800000"/>
          </a:ln>
          <a:effectLst/>
        </p:spPr>
        <p:txBody>
          <a:bodyPr rtlCol="0" anchor="ctr"/>
          <a:p>
            <a:pPr algn="ct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标题 1"/>
          <p:cNvSpPr>
            <a:spLocks noGrp="1"/>
          </p:cNvSpPr>
          <p:nvPr>
            <p:custDataLst>
              <p:tags r:id="rId2"/>
            </p:custDataLst>
          </p:nvPr>
        </p:nvSpPr>
        <p:spPr>
          <a:xfrm>
            <a:off x="790258" y="816610"/>
            <a:ext cx="11050270" cy="438785"/>
          </a:xfrm>
          <a:prstGeom prst="rect">
            <a:avLst/>
          </a:prstGeom>
        </p:spPr>
        <p:txBody>
          <a:bodyPr vert="horz" lIns="101600" tIns="0" rIns="76200" bIns="0" rtlCol="0" anchor="t" anchorCtr="0">
            <a:noAutofit/>
          </a:bodyPr>
          <a:lstStyle>
            <a:lvl1pPr algn="l" defTabSz="914400" rtl="0" eaLnBrk="1" fontAlgn="auto" latinLnBrk="0" hangingPunct="1">
              <a:lnSpc>
                <a:spcPct val="100000"/>
              </a:lnSpc>
              <a:spcBef>
                <a:spcPct val="0"/>
              </a:spcBef>
              <a:buNone/>
              <a:defRPr sz="2400" b="1" u="none" strike="noStrike" kern="1200" cap="none" spc="200" normalizeH="0">
                <a:solidFill>
                  <a:sysClr val="windowText" lastClr="000000"/>
                </a:solidFill>
                <a:uFillTx/>
                <a:latin typeface="微软雅黑" panose="020B0503020204020204" pitchFamily="34" charset="-122"/>
                <a:ea typeface="微软雅黑" panose="020B0503020204020204" pitchFamily="34" charset="-122"/>
                <a:cs typeface="+mn-ea"/>
              </a:defRPr>
            </a:lvl1pPr>
          </a:lstStyle>
          <a:p>
            <a:pPr marL="0" lvl="0" indent="0" algn="l">
              <a:lnSpc>
                <a:spcPct val="120000"/>
              </a:lnSpc>
              <a:spcBef>
                <a:spcPts val="0"/>
              </a:spcBef>
              <a:spcAft>
                <a:spcPts val="0"/>
              </a:spcAft>
              <a:buSzPct val="100000"/>
              <a:buNone/>
            </a:pPr>
            <a:r>
              <a:rPr lang="zh-CN" altLang="en-US" sz="1400" b="0" spc="150" dirty="0">
                <a:solidFill>
                  <a:sysClr val="windowText" lastClr="000000">
                    <a:lumMod val="75000"/>
                    <a:lumOff val="25000"/>
                  </a:sysClr>
                </a:solidFill>
                <a:latin typeface="Arial" panose="020B0604020202020204" pitchFamily="34" charset="0"/>
                <a:ea typeface="微软雅黑" panose="020B0503020204020204" pitchFamily="34" charset="-122"/>
                <a:sym typeface="Source Han Sans CN"/>
              </a:rPr>
              <a:t>主讲人：</a:t>
            </a:r>
            <a:endParaRPr lang="zh-CN" altLang="en-US" sz="1400" b="0" spc="150" dirty="0">
              <a:solidFill>
                <a:sysClr val="windowText" lastClr="000000">
                  <a:lumMod val="75000"/>
                  <a:lumOff val="25000"/>
                </a:sysClr>
              </a:solidFill>
              <a:latin typeface="Arial" panose="020B0604020202020204" pitchFamily="34" charset="0"/>
              <a:ea typeface="微软雅黑" panose="020B0503020204020204" pitchFamily="34" charset="-122"/>
              <a:sym typeface="Source Han Sans CN"/>
            </a:endParaRPr>
          </a:p>
        </p:txBody>
      </p:sp>
      <p:sp>
        <p:nvSpPr>
          <p:cNvPr id="2" name="标题 1"/>
          <p:cNvSpPr>
            <a:spLocks noGrp="1"/>
          </p:cNvSpPr>
          <p:nvPr>
            <p:custDataLst>
              <p:tags r:id="rId3"/>
            </p:custDataLst>
          </p:nvPr>
        </p:nvSpPr>
        <p:spPr>
          <a:xfrm>
            <a:off x="790258" y="205740"/>
            <a:ext cx="11050270" cy="599440"/>
          </a:xfrm>
          <a:prstGeom prst="rect">
            <a:avLst/>
          </a:prstGeom>
        </p:spPr>
        <p:txBody>
          <a:bodyPr vert="horz" lIns="101600" tIns="38100" rIns="76200" bIns="38100" rtlCol="0" anchor="ctr" anchorCtr="0">
            <a:noAutofit/>
          </a:bodyPr>
          <a:lstStyle>
            <a:lvl1pPr algn="l" defTabSz="914400" rtl="0" eaLnBrk="1" fontAlgn="auto" latinLnBrk="0" hangingPunct="1">
              <a:lnSpc>
                <a:spcPct val="100000"/>
              </a:lnSpc>
              <a:spcBef>
                <a:spcPct val="0"/>
              </a:spcBef>
              <a:buNone/>
              <a:defRPr sz="2400" b="1" u="none" strike="noStrike" kern="1200" cap="none" spc="200" normalizeH="0">
                <a:solidFill>
                  <a:sysClr val="windowText" lastClr="000000"/>
                </a:solidFill>
                <a:uFillTx/>
                <a:latin typeface="微软雅黑" panose="020B0503020204020204" pitchFamily="34" charset="-122"/>
                <a:ea typeface="微软雅黑" panose="020B0503020204020204" pitchFamily="34" charset="-122"/>
                <a:cs typeface="+mn-ea"/>
              </a:defRPr>
            </a:lvl1pPr>
          </a:lstStyle>
          <a:p>
            <a:pPr marL="0" indent="0" algn="l">
              <a:lnSpc>
                <a:spcPct val="120000"/>
              </a:lnSpc>
              <a:spcBef>
                <a:spcPts val="0"/>
              </a:spcBef>
              <a:spcAft>
                <a:spcPts val="0"/>
              </a:spcAft>
              <a:buSzPct val="100000"/>
              <a:buNone/>
            </a:pPr>
            <a:r>
              <a:rPr lang="zh-CN" altLang="en-US" sz="2400" spc="300" dirty="0">
                <a:solidFill>
                  <a:sysClr val="windowText" lastClr="000000">
                    <a:lumMod val="75000"/>
                    <a:lumOff val="25000"/>
                  </a:sysClr>
                </a:solidFill>
                <a:latin typeface="Arial" panose="020B0604020202020204" pitchFamily="34" charset="0"/>
                <a:ea typeface="微软雅黑" panose="020B0503020204020204" pitchFamily="34" charset="-122"/>
                <a:sym typeface="Source Han Sans CN"/>
              </a:rPr>
              <a:t>合肥经济学院档案馆</a:t>
            </a:r>
            <a:endParaRPr lang="zh-CN" altLang="en-US" sz="2400" spc="300" dirty="0">
              <a:solidFill>
                <a:sysClr val="windowText" lastClr="000000">
                  <a:lumMod val="75000"/>
                  <a:lumOff val="25000"/>
                </a:sysClr>
              </a:solidFill>
              <a:latin typeface="Arial" panose="020B0604020202020204" pitchFamily="34" charset="0"/>
              <a:ea typeface="微软雅黑" panose="020B0503020204020204" pitchFamily="34" charset="-122"/>
              <a:sym typeface="Source Han Sans CN"/>
            </a:endParaRPr>
          </a:p>
        </p:txBody>
      </p:sp>
      <p:sp>
        <p:nvSpPr>
          <p:cNvPr id="4" name="矩形 3"/>
          <p:cNvSpPr/>
          <p:nvPr>
            <p:custDataLst>
              <p:tags r:id="rId4"/>
            </p:custDataLst>
          </p:nvPr>
        </p:nvSpPr>
        <p:spPr>
          <a:xfrm>
            <a:off x="404178" y="337820"/>
            <a:ext cx="183515" cy="755015"/>
          </a:xfrm>
          <a:prstGeom prst="rect">
            <a:avLst/>
          </a:prstGeom>
          <a:solidFill>
            <a:srgbClr val="5B9BD5"/>
          </a:solidFill>
          <a:ln w="12700" cap="flat" cmpd="sng" algn="ctr">
            <a:noFill/>
            <a:prstDash val="solid"/>
            <a:miter lim="800000"/>
          </a:ln>
          <a:effectLst/>
        </p:spPr>
        <p:txBody>
          <a:bodyPr rtlCol="0" anchor="ctr"/>
          <a:p>
            <a:pPr algn="ct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3" name="图片 2" descr="132378028"/>
          <p:cNvPicPr>
            <a:picLocks noChangeAspect="1"/>
          </p:cNvPicPr>
          <p:nvPr>
            <p:custDataLst>
              <p:tags r:id="rId5"/>
            </p:custDataLst>
          </p:nvPr>
        </p:nvPicPr>
        <p:blipFill>
          <a:blip r:embed="rId6"/>
          <a:srcRect t="16298" b="7035"/>
          <a:stretch>
            <a:fillRect/>
          </a:stretch>
        </p:blipFill>
        <p:spPr>
          <a:xfrm>
            <a:off x="409258" y="1340485"/>
            <a:ext cx="11476990" cy="5194935"/>
          </a:xfrm>
          <a:prstGeom prst="rect">
            <a:avLst/>
          </a:prstGeom>
        </p:spPr>
      </p:pic>
    </p:spTree>
    <p:custDataLst>
      <p:tags r:id="rId7"/>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a:spLocks noChangeArrowheads="1"/>
          </p:cNvSpPr>
          <p:nvPr/>
        </p:nvSpPr>
        <p:spPr bwMode="auto">
          <a:xfrm>
            <a:off x="481013" y="299587"/>
            <a:ext cx="52573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b="1" dirty="0">
                <a:ln>
                  <a:solidFill>
                    <a:schemeClr val="accent2"/>
                  </a:solidFill>
                </a:ln>
                <a:solidFill>
                  <a:srgbClr val="13457A"/>
                </a:solidFill>
                <a:effectLst>
                  <a:outerShdw blurRad="38100" dist="38100" dir="2700000" algn="tl">
                    <a:srgbClr val="000000">
                      <a:alpha val="43137"/>
                    </a:srgbClr>
                  </a:outerShdw>
                </a:effectLst>
                <a:latin typeface="Source Han Sans CN"/>
                <a:sym typeface="Source Han Sans CN"/>
              </a:rPr>
              <a:t>前言</a:t>
            </a:r>
            <a:endParaRPr lang="zh-CN" altLang="en-US" sz="3200" b="1" dirty="0">
              <a:ln>
                <a:solidFill>
                  <a:schemeClr val="accent2"/>
                </a:solidFill>
              </a:ln>
              <a:solidFill>
                <a:srgbClr val="13457A"/>
              </a:solidFill>
              <a:effectLst>
                <a:outerShdw blurRad="38100" dist="38100" dir="2700000" algn="tl">
                  <a:srgbClr val="000000">
                    <a:alpha val="43137"/>
                  </a:srgbClr>
                </a:outerShdw>
              </a:effectLst>
              <a:latin typeface="Source Han Sans CN"/>
              <a:sym typeface="Source Han Sans CN"/>
            </a:endParaRPr>
          </a:p>
        </p:txBody>
      </p:sp>
      <p:sp>
        <p:nvSpPr>
          <p:cNvPr id="7" name="文本框 6"/>
          <p:cNvSpPr txBox="1"/>
          <p:nvPr/>
        </p:nvSpPr>
        <p:spPr>
          <a:xfrm>
            <a:off x="2209800" y="1916430"/>
            <a:ext cx="9551035" cy="3169285"/>
          </a:xfrm>
          <a:prstGeom prst="rect">
            <a:avLst/>
          </a:prstGeom>
          <a:noFill/>
        </p:spPr>
        <p:txBody>
          <a:bodyPr wrap="square" rtlCol="0">
            <a:spAutoFit/>
          </a:bodyPr>
          <a:lstStyle/>
          <a:p>
            <a:r>
              <a:rPr lang="zh-CN" altLang="en-US" sz="4000" b="1" dirty="0">
                <a:ln>
                  <a:solidFill>
                    <a:schemeClr val="accent2"/>
                  </a:solidFill>
                </a:ln>
                <a:effectLst>
                  <a:outerShdw blurRad="38100" dist="38100" dir="2700000" algn="tl">
                    <a:srgbClr val="000000">
                      <a:alpha val="43137"/>
                    </a:srgbClr>
                  </a:outerShdw>
                </a:effectLst>
                <a:latin typeface="Source Han Sans CN"/>
                <a:ea typeface="+mj-ea"/>
                <a:sym typeface="Source Han Sans CN"/>
              </a:rPr>
              <a:t>经验得以总结；规律得以认识；</a:t>
            </a:r>
            <a:endParaRPr lang="en-US" altLang="zh-CN" sz="4000" b="1" dirty="0">
              <a:ln>
                <a:solidFill>
                  <a:schemeClr val="accent2"/>
                </a:solidFill>
              </a:ln>
              <a:effectLst>
                <a:outerShdw blurRad="38100" dist="38100" dir="2700000" algn="tl">
                  <a:srgbClr val="000000">
                    <a:alpha val="43137"/>
                  </a:srgbClr>
                </a:outerShdw>
              </a:effectLst>
              <a:latin typeface="Source Han Sans CN"/>
              <a:ea typeface="+mj-ea"/>
              <a:sym typeface="Source Han Sans CN"/>
            </a:endParaRPr>
          </a:p>
          <a:p>
            <a:endParaRPr lang="zh-CN" altLang="en-US" sz="4000" b="1" dirty="0">
              <a:ln>
                <a:solidFill>
                  <a:schemeClr val="accent2"/>
                </a:solidFill>
              </a:ln>
              <a:effectLst>
                <a:outerShdw blurRad="38100" dist="38100" dir="2700000" algn="tl">
                  <a:srgbClr val="000000">
                    <a:alpha val="43137"/>
                  </a:srgbClr>
                </a:outerShdw>
              </a:effectLst>
              <a:latin typeface="Source Han Sans CN"/>
              <a:ea typeface="+mj-ea"/>
              <a:sym typeface="Source Han Sans CN"/>
            </a:endParaRPr>
          </a:p>
          <a:p>
            <a:r>
              <a:rPr lang="zh-CN" altLang="en-US" sz="4000" b="1" dirty="0">
                <a:ln>
                  <a:solidFill>
                    <a:schemeClr val="accent2"/>
                  </a:solidFill>
                </a:ln>
                <a:effectLst>
                  <a:outerShdw blurRad="38100" dist="38100" dir="2700000" algn="tl">
                    <a:srgbClr val="000000">
                      <a:alpha val="43137"/>
                    </a:srgbClr>
                  </a:outerShdw>
                </a:effectLst>
                <a:latin typeface="Source Han Sans CN"/>
                <a:ea typeface="+mj-ea"/>
                <a:sym typeface="Source Han Sans CN"/>
              </a:rPr>
              <a:t>历史得以延续；各项事业得以发展，</a:t>
            </a:r>
            <a:endParaRPr lang="zh-CN" altLang="en-US" sz="4000" b="1" dirty="0">
              <a:ln>
                <a:solidFill>
                  <a:schemeClr val="accent2"/>
                </a:solidFill>
              </a:ln>
              <a:effectLst>
                <a:outerShdw blurRad="38100" dist="38100" dir="2700000" algn="tl">
                  <a:srgbClr val="000000">
                    <a:alpha val="43137"/>
                  </a:srgbClr>
                </a:outerShdw>
              </a:effectLst>
              <a:latin typeface="Source Han Sans CN"/>
              <a:ea typeface="+mj-ea"/>
              <a:sym typeface="Source Han Sans CN"/>
            </a:endParaRPr>
          </a:p>
          <a:p>
            <a:endParaRPr lang="zh-CN" altLang="en-US" sz="4000" b="1" dirty="0">
              <a:ln>
                <a:solidFill>
                  <a:schemeClr val="accent2"/>
                </a:solidFill>
              </a:ln>
              <a:effectLst>
                <a:outerShdw blurRad="38100" dist="38100" dir="2700000" algn="tl">
                  <a:srgbClr val="000000">
                    <a:alpha val="43137"/>
                  </a:srgbClr>
                </a:outerShdw>
              </a:effectLst>
              <a:latin typeface="Source Han Sans CN"/>
              <a:ea typeface="+mj-ea"/>
              <a:sym typeface="Source Han Sans CN"/>
            </a:endParaRPr>
          </a:p>
          <a:p>
            <a:r>
              <a:rPr lang="zh-CN" altLang="en-US" sz="4000" b="1" dirty="0">
                <a:ln>
                  <a:solidFill>
                    <a:schemeClr val="accent2"/>
                  </a:solidFill>
                </a:ln>
                <a:effectLst>
                  <a:outerShdw blurRad="38100" dist="38100" dir="2700000" algn="tl">
                    <a:srgbClr val="000000">
                      <a:alpha val="43137"/>
                    </a:srgbClr>
                  </a:outerShdw>
                </a:effectLst>
                <a:latin typeface="Source Han Sans CN"/>
                <a:ea typeface="+mj-ea"/>
                <a:sym typeface="Source Han Sans CN"/>
              </a:rPr>
              <a:t>都离不开档案。</a:t>
            </a:r>
            <a:endParaRPr lang="zh-CN" altLang="en-US" sz="4000" b="1" dirty="0">
              <a:ln>
                <a:solidFill>
                  <a:schemeClr val="accent2"/>
                </a:solidFill>
              </a:ln>
              <a:effectLst>
                <a:outerShdw blurRad="38100" dist="38100" dir="2700000" algn="tl">
                  <a:srgbClr val="000000">
                    <a:alpha val="43137"/>
                  </a:srgbClr>
                </a:outerShdw>
              </a:effectLst>
              <a:latin typeface="Source Han Sans CN"/>
              <a:ea typeface="+mj-ea"/>
              <a:sym typeface="Source Han Sans CN"/>
            </a:endParaRPr>
          </a:p>
        </p:txBody>
      </p:sp>
      <p:sp>
        <p:nvSpPr>
          <p:cNvPr id="25" name="文本框 24"/>
          <p:cNvSpPr txBox="1"/>
          <p:nvPr/>
        </p:nvSpPr>
        <p:spPr>
          <a:xfrm>
            <a:off x="8474588" y="4868277"/>
            <a:ext cx="6336704" cy="707886"/>
          </a:xfrm>
          <a:prstGeom prst="rect">
            <a:avLst/>
          </a:prstGeom>
          <a:noFill/>
        </p:spPr>
        <p:txBody>
          <a:bodyPr wrap="square" rtlCol="0">
            <a:spAutoFit/>
          </a:bodyPr>
          <a:lstStyle/>
          <a:p>
            <a:r>
              <a:rPr lang="en-US" altLang="zh-CN" sz="4000" b="1" dirty="0">
                <a:ln>
                  <a:solidFill>
                    <a:schemeClr val="accent2"/>
                  </a:solidFill>
                </a:ln>
                <a:effectLst>
                  <a:outerShdw blurRad="38100" dist="38100" dir="2700000" algn="tl">
                    <a:srgbClr val="000000">
                      <a:alpha val="43137"/>
                    </a:srgbClr>
                  </a:outerShdw>
                </a:effectLst>
                <a:latin typeface="Source Han Sans CN"/>
                <a:ea typeface="+mj-ea"/>
                <a:sym typeface="Source Han Sans CN"/>
              </a:rPr>
              <a:t>——</a:t>
            </a:r>
            <a:r>
              <a:rPr lang="zh-CN" altLang="en-US" sz="4000" b="1" dirty="0">
                <a:ln>
                  <a:solidFill>
                    <a:schemeClr val="accent2"/>
                  </a:solidFill>
                </a:ln>
                <a:effectLst>
                  <a:outerShdw blurRad="38100" dist="38100" dir="2700000" algn="tl">
                    <a:srgbClr val="000000">
                      <a:alpha val="43137"/>
                    </a:srgbClr>
                  </a:outerShdw>
                </a:effectLst>
                <a:latin typeface="Source Han Sans CN"/>
                <a:ea typeface="+mj-ea"/>
                <a:sym typeface="Source Han Sans CN"/>
              </a:rPr>
              <a:t>习近平</a:t>
            </a:r>
            <a:endParaRPr lang="zh-CN" altLang="en-US" sz="4000" b="1" dirty="0">
              <a:ln>
                <a:solidFill>
                  <a:schemeClr val="accent2"/>
                </a:solidFill>
              </a:ln>
              <a:effectLst>
                <a:outerShdw blurRad="38100" dist="38100" dir="2700000" algn="tl">
                  <a:srgbClr val="000000">
                    <a:alpha val="43137"/>
                  </a:srgbClr>
                </a:outerShdw>
              </a:effectLst>
              <a:latin typeface="Source Han Sans CN"/>
              <a:ea typeface="+mj-ea"/>
              <a:sym typeface="Source Han Sans CN"/>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09575" y="981075"/>
            <a:ext cx="11720195" cy="5692775"/>
          </a:xfrm>
          <a:prstGeom prst="rect">
            <a:avLst/>
          </a:prstGeom>
          <a:noFill/>
        </p:spPr>
        <p:txBody>
          <a:bodyPr wrap="square" rtlCol="0" anchor="t">
            <a:spAutoFit/>
          </a:bodyPr>
          <a:p>
            <a:r>
              <a:rPr lang="zh-CN" altLang="en-US" sz="2800" b="1">
                <a:solidFill>
                  <a:schemeClr val="tx1"/>
                </a:solidFill>
                <a:effectLst>
                  <a:outerShdw blurRad="38100" dist="19050" dir="2700000" algn="tl" rotWithShape="0">
                    <a:schemeClr val="dk1">
                      <a:alpha val="40000"/>
                    </a:schemeClr>
                  </a:outerShdw>
                </a:effectLst>
              </a:rPr>
              <a:t>什么是档案？</a:t>
            </a:r>
            <a:endParaRPr lang="zh-CN" altLang="en-US" sz="2800" b="1">
              <a:solidFill>
                <a:schemeClr val="tx1"/>
              </a:solidFill>
              <a:effectLst>
                <a:outerShdw blurRad="38100" dist="19050" dir="2700000" algn="tl" rotWithShape="0">
                  <a:schemeClr val="dk1">
                    <a:alpha val="40000"/>
                  </a:schemeClr>
                </a:outerShdw>
              </a:effectLst>
            </a:endParaRPr>
          </a:p>
          <a:p>
            <a:endParaRPr lang="zh-CN" altLang="en-US" sz="2800" b="1">
              <a:solidFill>
                <a:schemeClr val="tx1"/>
              </a:solidFill>
              <a:effectLst>
                <a:outerShdw blurRad="38100" dist="19050" dir="2700000" algn="tl" rotWithShape="0">
                  <a:schemeClr val="dk1">
                    <a:alpha val="40000"/>
                  </a:schemeClr>
                </a:outerShdw>
              </a:effectLst>
            </a:endParaRPr>
          </a:p>
          <a:p>
            <a:r>
              <a:rPr lang="zh-CN" altLang="en-US" sz="2800">
                <a:solidFill>
                  <a:schemeClr val="tx1"/>
                </a:solidFill>
                <a:effectLst>
                  <a:outerShdw blurRad="38100" dist="19050" dir="2700000" algn="tl" rotWithShape="0">
                    <a:schemeClr val="dk1">
                      <a:alpha val="40000"/>
                    </a:schemeClr>
                  </a:outerShdw>
                </a:effectLst>
              </a:rPr>
              <a:t>是指过去和现在的机关、团体、企业事业单位和其他组织以及个人从事经济、政治、文化、社会、生态文明、军事、外事、科技等方面的活动直接形成的对国家和社会具有保存价值的各种文字、图表、声像等不同形式的历史记录。</a:t>
            </a:r>
            <a:endParaRPr lang="zh-CN" altLang="en-US" sz="2800">
              <a:solidFill>
                <a:schemeClr val="tx1"/>
              </a:solidFill>
              <a:effectLst>
                <a:outerShdw blurRad="38100" dist="19050" dir="2700000" algn="tl" rotWithShape="0">
                  <a:schemeClr val="dk1">
                    <a:alpha val="40000"/>
                  </a:scheme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b="1">
                <a:solidFill>
                  <a:schemeClr val="tx1"/>
                </a:solidFill>
                <a:effectLst>
                  <a:outerShdw blurRad="38100" dist="19050" dir="2700000" algn="tl" rotWithShape="0">
                    <a:schemeClr val="dk1">
                      <a:alpha val="40000"/>
                    </a:schemeClr>
                  </a:outerShdw>
                </a:effectLst>
              </a:rPr>
              <a:t>档案离我有多远？</a:t>
            </a:r>
            <a:endParaRPr lang="zh-CN" altLang="en-US" sz="2800" b="1">
              <a:solidFill>
                <a:schemeClr val="tx1"/>
              </a:solidFill>
              <a:effectLst>
                <a:outerShdw blurRad="38100" dist="19050" dir="2700000" algn="tl" rotWithShape="0">
                  <a:schemeClr val="dk1">
                    <a:alpha val="40000"/>
                  </a:schemeClr>
                </a:outerShdw>
              </a:effectLst>
            </a:endParaRPr>
          </a:p>
          <a:p>
            <a:endParaRPr lang="zh-CN" altLang="en-US" sz="2800" b="1">
              <a:solidFill>
                <a:schemeClr val="tx1"/>
              </a:solidFill>
              <a:effectLst>
                <a:outerShdw blurRad="38100" dist="19050" dir="2700000" algn="tl" rotWithShape="0">
                  <a:schemeClr val="dk1">
                    <a:alpha val="40000"/>
                  </a:schemeClr>
                </a:outerShdw>
              </a:effectLst>
            </a:endParaRPr>
          </a:p>
          <a:p>
            <a:r>
              <a:rPr lang="zh-CN" altLang="en-US" sz="2800">
                <a:solidFill>
                  <a:schemeClr val="tx1"/>
                </a:solidFill>
                <a:effectLst>
                  <a:outerShdw blurRad="38100" dist="19050" dir="2700000" algn="tl" rotWithShape="0">
                    <a:schemeClr val="dk1">
                      <a:alpha val="40000"/>
                    </a:schemeClr>
                  </a:outerShdw>
                </a:effectLst>
              </a:rPr>
              <a:t>随着科学技术的不断发展，网络信息已逐渐渗透到人们的工作和生活中，档案已越来越多的出现和被应用，它和人们的日常生活联系越发紧密，并对人们的工作和日常生活起到越来越重要的作用。</a:t>
            </a:r>
            <a:endParaRPr lang="zh-CN" altLang="en-US" sz="2800">
              <a:solidFill>
                <a:schemeClr val="tx1"/>
              </a:solidFill>
              <a:effectLst>
                <a:outerShdw blurRad="38100" dist="19050" dir="2700000" algn="tl" rotWithShape="0">
                  <a:schemeClr val="dk1">
                    <a:alpha val="40000"/>
                  </a:scheme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1"/>
          <a:srcRect/>
          <a:stretch>
            <a:fillRect/>
          </a:stretch>
        </a:blipFill>
        <a:effectLst/>
      </p:bgPr>
    </p:bg>
    <p:spTree>
      <p:nvGrpSpPr>
        <p:cNvPr id="1" name=""/>
        <p:cNvGrpSpPr/>
        <p:nvPr/>
      </p:nvGrpSpPr>
      <p:grpSpPr>
        <a:xfrm>
          <a:off x="0" y="0"/>
          <a:ext cx="0" cy="0"/>
          <a:chOff x="0" y="0"/>
          <a:chExt cx="0" cy="0"/>
        </a:xfrm>
      </p:grpSpPr>
      <p:sp>
        <p:nvSpPr>
          <p:cNvPr id="6146" name="Freeform 5"/>
          <p:cNvSpPr/>
          <p:nvPr/>
        </p:nvSpPr>
        <p:spPr bwMode="auto">
          <a:xfrm>
            <a:off x="817563" y="0"/>
            <a:ext cx="2309812" cy="1160463"/>
          </a:xfrm>
          <a:custGeom>
            <a:avLst/>
            <a:gdLst>
              <a:gd name="T0" fmla="*/ 2147483646 w 3490"/>
              <a:gd name="T1" fmla="*/ 0 h 1722"/>
              <a:gd name="T2" fmla="*/ 2147483646 w 3490"/>
              <a:gd name="T3" fmla="*/ 2147483646 h 1722"/>
              <a:gd name="T4" fmla="*/ 2147483646 w 3490"/>
              <a:gd name="T5" fmla="*/ 2147483646 h 1722"/>
              <a:gd name="T6" fmla="*/ 0 w 3490"/>
              <a:gd name="T7" fmla="*/ 0 h 1722"/>
              <a:gd name="T8" fmla="*/ 2147483646 w 3490"/>
              <a:gd name="T9" fmla="*/ 0 h 17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90" h="1722">
                <a:moveTo>
                  <a:pt x="3490" y="0"/>
                </a:moveTo>
                <a:lnTo>
                  <a:pt x="1794" y="1695"/>
                </a:lnTo>
                <a:cubicBezTo>
                  <a:pt x="1767" y="1722"/>
                  <a:pt x="1723" y="1722"/>
                  <a:pt x="1695" y="1695"/>
                </a:cubicBezTo>
                <a:lnTo>
                  <a:pt x="0" y="0"/>
                </a:lnTo>
                <a:lnTo>
                  <a:pt x="3490"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Source Han Sans CN"/>
              <a:sym typeface="Source Han Sans CN"/>
            </a:endParaRPr>
          </a:p>
        </p:txBody>
      </p:sp>
      <p:sp>
        <p:nvSpPr>
          <p:cNvPr id="6147" name="Freeform 6"/>
          <p:cNvSpPr/>
          <p:nvPr/>
        </p:nvSpPr>
        <p:spPr bwMode="auto">
          <a:xfrm>
            <a:off x="354013" y="0"/>
            <a:ext cx="2309812" cy="1157288"/>
          </a:xfrm>
          <a:custGeom>
            <a:avLst/>
            <a:gdLst>
              <a:gd name="T0" fmla="*/ 2147483646 w 3490"/>
              <a:gd name="T1" fmla="*/ 0 h 1719"/>
              <a:gd name="T2" fmla="*/ 2147483646 w 3490"/>
              <a:gd name="T3" fmla="*/ 2147483646 h 1719"/>
              <a:gd name="T4" fmla="*/ 2147483646 w 3490"/>
              <a:gd name="T5" fmla="*/ 2147483646 h 1719"/>
              <a:gd name="T6" fmla="*/ 0 w 3490"/>
              <a:gd name="T7" fmla="*/ 0 h 1719"/>
              <a:gd name="T8" fmla="*/ 2147483646 w 3490"/>
              <a:gd name="T9" fmla="*/ 0 h 17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90" h="1719">
                <a:moveTo>
                  <a:pt x="3490" y="0"/>
                </a:moveTo>
                <a:lnTo>
                  <a:pt x="1803" y="1687"/>
                </a:lnTo>
                <a:cubicBezTo>
                  <a:pt x="1771" y="1719"/>
                  <a:pt x="1719" y="1719"/>
                  <a:pt x="1687" y="1687"/>
                </a:cubicBezTo>
                <a:lnTo>
                  <a:pt x="0" y="0"/>
                </a:lnTo>
                <a:lnTo>
                  <a:pt x="3490"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Source Han Sans CN"/>
              <a:sym typeface="Source Han Sans CN"/>
            </a:endParaRPr>
          </a:p>
        </p:txBody>
      </p:sp>
      <p:sp>
        <p:nvSpPr>
          <p:cNvPr id="6148" name="Freeform 7"/>
          <p:cNvSpPr>
            <a:spLocks noEditPoints="1"/>
          </p:cNvSpPr>
          <p:nvPr/>
        </p:nvSpPr>
        <p:spPr bwMode="auto">
          <a:xfrm>
            <a:off x="1303338" y="206375"/>
            <a:ext cx="763587" cy="760413"/>
          </a:xfrm>
          <a:custGeom>
            <a:avLst/>
            <a:gdLst>
              <a:gd name="T0" fmla="*/ 2147483646 w 1152"/>
              <a:gd name="T1" fmla="*/ 2147483646 h 1131"/>
              <a:gd name="T2" fmla="*/ 2147483646 w 1152"/>
              <a:gd name="T3" fmla="*/ 2147483646 h 1131"/>
              <a:gd name="T4" fmla="*/ 2147483646 w 1152"/>
              <a:gd name="T5" fmla="*/ 2147483646 h 1131"/>
              <a:gd name="T6" fmla="*/ 2147483646 w 1152"/>
              <a:gd name="T7" fmla="*/ 2147483646 h 1131"/>
              <a:gd name="T8" fmla="*/ 2147483646 w 1152"/>
              <a:gd name="T9" fmla="*/ 2147483646 h 1131"/>
              <a:gd name="T10" fmla="*/ 2147483646 w 1152"/>
              <a:gd name="T11" fmla="*/ 2147483646 h 1131"/>
              <a:gd name="T12" fmla="*/ 2147483646 w 1152"/>
              <a:gd name="T13" fmla="*/ 2147483646 h 1131"/>
              <a:gd name="T14" fmla="*/ 2147483646 w 1152"/>
              <a:gd name="T15" fmla="*/ 2147483646 h 1131"/>
              <a:gd name="T16" fmla="*/ 2147483646 w 1152"/>
              <a:gd name="T17" fmla="*/ 2147483646 h 1131"/>
              <a:gd name="T18" fmla="*/ 2147483646 w 1152"/>
              <a:gd name="T19" fmla="*/ 2147483646 h 1131"/>
              <a:gd name="T20" fmla="*/ 2147483646 w 1152"/>
              <a:gd name="T21" fmla="*/ 2147483646 h 1131"/>
              <a:gd name="T22" fmla="*/ 2147483646 w 1152"/>
              <a:gd name="T23" fmla="*/ 2147483646 h 1131"/>
              <a:gd name="T24" fmla="*/ 2147483646 w 1152"/>
              <a:gd name="T25" fmla="*/ 2147483646 h 1131"/>
              <a:gd name="T26" fmla="*/ 2147483646 w 1152"/>
              <a:gd name="T27" fmla="*/ 2147483646 h 1131"/>
              <a:gd name="T28" fmla="*/ 2147483646 w 1152"/>
              <a:gd name="T29" fmla="*/ 2147483646 h 1131"/>
              <a:gd name="T30" fmla="*/ 2147483646 w 1152"/>
              <a:gd name="T31" fmla="*/ 2147483646 h 1131"/>
              <a:gd name="T32" fmla="*/ 2147483646 w 1152"/>
              <a:gd name="T33" fmla="*/ 2147483646 h 1131"/>
              <a:gd name="T34" fmla="*/ 2147483646 w 1152"/>
              <a:gd name="T35" fmla="*/ 2147483646 h 1131"/>
              <a:gd name="T36" fmla="*/ 2147483646 w 1152"/>
              <a:gd name="T37" fmla="*/ 2147483646 h 1131"/>
              <a:gd name="T38" fmla="*/ 2147483646 w 1152"/>
              <a:gd name="T39" fmla="*/ 2147483646 h 1131"/>
              <a:gd name="T40" fmla="*/ 2147483646 w 1152"/>
              <a:gd name="T41" fmla="*/ 2147483646 h 1131"/>
              <a:gd name="T42" fmla="*/ 2147483646 w 1152"/>
              <a:gd name="T43" fmla="*/ 2147483646 h 1131"/>
              <a:gd name="T44" fmla="*/ 2147483646 w 1152"/>
              <a:gd name="T45" fmla="*/ 2147483646 h 1131"/>
              <a:gd name="T46" fmla="*/ 2147483646 w 1152"/>
              <a:gd name="T47" fmla="*/ 2147483646 h 1131"/>
              <a:gd name="T48" fmla="*/ 2147483646 w 1152"/>
              <a:gd name="T49" fmla="*/ 2147483646 h 1131"/>
              <a:gd name="T50" fmla="*/ 2147483646 w 1152"/>
              <a:gd name="T51" fmla="*/ 2147483646 h 1131"/>
              <a:gd name="T52" fmla="*/ 2147483646 w 1152"/>
              <a:gd name="T53" fmla="*/ 2147483646 h 1131"/>
              <a:gd name="T54" fmla="*/ 2147483646 w 1152"/>
              <a:gd name="T55" fmla="*/ 2147483646 h 1131"/>
              <a:gd name="T56" fmla="*/ 2147483646 w 1152"/>
              <a:gd name="T57" fmla="*/ 2147483646 h 1131"/>
              <a:gd name="T58" fmla="*/ 2147483646 w 1152"/>
              <a:gd name="T59" fmla="*/ 2147483646 h 1131"/>
              <a:gd name="T60" fmla="*/ 2147483646 w 1152"/>
              <a:gd name="T61" fmla="*/ 2147483646 h 1131"/>
              <a:gd name="T62" fmla="*/ 2147483646 w 1152"/>
              <a:gd name="T63" fmla="*/ 2147483646 h 1131"/>
              <a:gd name="T64" fmla="*/ 2147483646 w 1152"/>
              <a:gd name="T65" fmla="*/ 2147483646 h 1131"/>
              <a:gd name="T66" fmla="*/ 2147483646 w 1152"/>
              <a:gd name="T67" fmla="*/ 2147483646 h 113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152" h="1131">
                <a:moveTo>
                  <a:pt x="0" y="749"/>
                </a:moveTo>
                <a:lnTo>
                  <a:pt x="297" y="452"/>
                </a:lnTo>
                <a:lnTo>
                  <a:pt x="680" y="835"/>
                </a:lnTo>
                <a:lnTo>
                  <a:pt x="645" y="869"/>
                </a:lnTo>
                <a:lnTo>
                  <a:pt x="613" y="836"/>
                </a:lnTo>
                <a:lnTo>
                  <a:pt x="383" y="1066"/>
                </a:lnTo>
                <a:lnTo>
                  <a:pt x="415" y="1099"/>
                </a:lnTo>
                <a:lnTo>
                  <a:pt x="383" y="1131"/>
                </a:lnTo>
                <a:lnTo>
                  <a:pt x="0" y="749"/>
                </a:lnTo>
                <a:close/>
                <a:moveTo>
                  <a:pt x="64" y="747"/>
                </a:moveTo>
                <a:lnTo>
                  <a:pt x="141" y="824"/>
                </a:lnTo>
                <a:lnTo>
                  <a:pt x="371" y="594"/>
                </a:lnTo>
                <a:lnTo>
                  <a:pt x="294" y="517"/>
                </a:lnTo>
                <a:lnTo>
                  <a:pt x="64" y="747"/>
                </a:lnTo>
                <a:close/>
                <a:moveTo>
                  <a:pt x="276" y="960"/>
                </a:moveTo>
                <a:lnTo>
                  <a:pt x="355" y="1039"/>
                </a:lnTo>
                <a:lnTo>
                  <a:pt x="585" y="809"/>
                </a:lnTo>
                <a:lnTo>
                  <a:pt x="506" y="730"/>
                </a:lnTo>
                <a:lnTo>
                  <a:pt x="276" y="960"/>
                </a:lnTo>
                <a:close/>
                <a:moveTo>
                  <a:pt x="170" y="853"/>
                </a:moveTo>
                <a:lnTo>
                  <a:pt x="249" y="932"/>
                </a:lnTo>
                <a:lnTo>
                  <a:pt x="479" y="702"/>
                </a:lnTo>
                <a:lnTo>
                  <a:pt x="400" y="624"/>
                </a:lnTo>
                <a:lnTo>
                  <a:pt x="170" y="853"/>
                </a:lnTo>
                <a:close/>
                <a:moveTo>
                  <a:pt x="949" y="174"/>
                </a:moveTo>
                <a:lnTo>
                  <a:pt x="999" y="179"/>
                </a:lnTo>
                <a:cubicBezTo>
                  <a:pt x="997" y="192"/>
                  <a:pt x="991" y="219"/>
                  <a:pt x="980" y="259"/>
                </a:cubicBezTo>
                <a:cubicBezTo>
                  <a:pt x="974" y="287"/>
                  <a:pt x="968" y="308"/>
                  <a:pt x="965" y="323"/>
                </a:cubicBezTo>
                <a:cubicBezTo>
                  <a:pt x="1014" y="319"/>
                  <a:pt x="1074" y="297"/>
                  <a:pt x="1143" y="254"/>
                </a:cubicBezTo>
                <a:cubicBezTo>
                  <a:pt x="1143" y="270"/>
                  <a:pt x="1146" y="288"/>
                  <a:pt x="1152" y="307"/>
                </a:cubicBezTo>
                <a:cubicBezTo>
                  <a:pt x="1050" y="363"/>
                  <a:pt x="955" y="381"/>
                  <a:pt x="867" y="359"/>
                </a:cubicBezTo>
                <a:lnTo>
                  <a:pt x="946" y="438"/>
                </a:lnTo>
                <a:cubicBezTo>
                  <a:pt x="990" y="477"/>
                  <a:pt x="990" y="517"/>
                  <a:pt x="946" y="558"/>
                </a:cubicBezTo>
                <a:cubicBezTo>
                  <a:pt x="930" y="574"/>
                  <a:pt x="914" y="590"/>
                  <a:pt x="898" y="606"/>
                </a:cubicBezTo>
                <a:cubicBezTo>
                  <a:pt x="883" y="593"/>
                  <a:pt x="869" y="584"/>
                  <a:pt x="857" y="579"/>
                </a:cubicBezTo>
                <a:cubicBezTo>
                  <a:pt x="872" y="566"/>
                  <a:pt x="890" y="549"/>
                  <a:pt x="912" y="527"/>
                </a:cubicBezTo>
                <a:cubicBezTo>
                  <a:pt x="935" y="506"/>
                  <a:pt x="935" y="486"/>
                  <a:pt x="913" y="467"/>
                </a:cubicBezTo>
                <a:lnTo>
                  <a:pt x="771" y="325"/>
                </a:lnTo>
                <a:lnTo>
                  <a:pt x="584" y="512"/>
                </a:lnTo>
                <a:lnTo>
                  <a:pt x="556" y="484"/>
                </a:lnTo>
                <a:lnTo>
                  <a:pt x="864" y="177"/>
                </a:lnTo>
                <a:lnTo>
                  <a:pt x="819" y="132"/>
                </a:lnTo>
                <a:lnTo>
                  <a:pt x="563" y="388"/>
                </a:lnTo>
                <a:lnTo>
                  <a:pt x="536" y="361"/>
                </a:lnTo>
                <a:lnTo>
                  <a:pt x="792" y="105"/>
                </a:lnTo>
                <a:lnTo>
                  <a:pt x="747" y="60"/>
                </a:lnTo>
                <a:lnTo>
                  <a:pt x="484" y="323"/>
                </a:lnTo>
                <a:lnTo>
                  <a:pt x="457" y="295"/>
                </a:lnTo>
                <a:lnTo>
                  <a:pt x="752" y="0"/>
                </a:lnTo>
                <a:lnTo>
                  <a:pt x="896" y="144"/>
                </a:lnTo>
                <a:lnTo>
                  <a:pt x="962" y="79"/>
                </a:lnTo>
                <a:lnTo>
                  <a:pt x="989" y="107"/>
                </a:lnTo>
                <a:lnTo>
                  <a:pt x="802" y="294"/>
                </a:lnTo>
                <a:lnTo>
                  <a:pt x="816" y="307"/>
                </a:lnTo>
                <a:cubicBezTo>
                  <a:pt x="853" y="318"/>
                  <a:pt x="889" y="323"/>
                  <a:pt x="922" y="325"/>
                </a:cubicBezTo>
                <a:cubicBezTo>
                  <a:pt x="933" y="267"/>
                  <a:pt x="943" y="217"/>
                  <a:pt x="949" y="174"/>
                </a:cubicBezTo>
                <a:close/>
                <a:moveTo>
                  <a:pt x="721" y="659"/>
                </a:moveTo>
                <a:cubicBezTo>
                  <a:pt x="753" y="595"/>
                  <a:pt x="790" y="515"/>
                  <a:pt x="831" y="419"/>
                </a:cubicBezTo>
                <a:cubicBezTo>
                  <a:pt x="844" y="427"/>
                  <a:pt x="856" y="435"/>
                  <a:pt x="869" y="443"/>
                </a:cubicBezTo>
                <a:cubicBezTo>
                  <a:pt x="829" y="529"/>
                  <a:pt x="793" y="607"/>
                  <a:pt x="763" y="676"/>
                </a:cubicBezTo>
                <a:lnTo>
                  <a:pt x="721" y="659"/>
                </a:lnTo>
                <a:close/>
                <a:moveTo>
                  <a:pt x="646" y="470"/>
                </a:moveTo>
                <a:cubicBezTo>
                  <a:pt x="654" y="469"/>
                  <a:pt x="664" y="467"/>
                  <a:pt x="677" y="464"/>
                </a:cubicBezTo>
                <a:cubicBezTo>
                  <a:pt x="718" y="454"/>
                  <a:pt x="752" y="448"/>
                  <a:pt x="780" y="443"/>
                </a:cubicBezTo>
                <a:lnTo>
                  <a:pt x="788" y="489"/>
                </a:lnTo>
                <a:cubicBezTo>
                  <a:pt x="767" y="493"/>
                  <a:pt x="737" y="498"/>
                  <a:pt x="701" y="505"/>
                </a:cubicBezTo>
                <a:cubicBezTo>
                  <a:pt x="679" y="508"/>
                  <a:pt x="662" y="511"/>
                  <a:pt x="651" y="513"/>
                </a:cubicBezTo>
                <a:lnTo>
                  <a:pt x="646" y="47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Source Han Sans CN"/>
              <a:sym typeface="Source Han Sans CN"/>
            </a:endParaRPr>
          </a:p>
        </p:txBody>
      </p:sp>
      <p:sp>
        <p:nvSpPr>
          <p:cNvPr id="6149" name="Freeform 8"/>
          <p:cNvSpPr>
            <a:spLocks noEditPoints="1"/>
          </p:cNvSpPr>
          <p:nvPr/>
        </p:nvSpPr>
        <p:spPr bwMode="auto">
          <a:xfrm>
            <a:off x="1908175" y="274638"/>
            <a:ext cx="673100" cy="682625"/>
          </a:xfrm>
          <a:custGeom>
            <a:avLst/>
            <a:gdLst>
              <a:gd name="T0" fmla="*/ 2147483646 w 1017"/>
              <a:gd name="T1" fmla="*/ 2147483646 h 1013"/>
              <a:gd name="T2" fmla="*/ 2147483646 w 1017"/>
              <a:gd name="T3" fmla="*/ 2147483646 h 1013"/>
              <a:gd name="T4" fmla="*/ 2147483646 w 1017"/>
              <a:gd name="T5" fmla="*/ 2147483646 h 1013"/>
              <a:gd name="T6" fmla="*/ 2147483646 w 1017"/>
              <a:gd name="T7" fmla="*/ 2147483646 h 1013"/>
              <a:gd name="T8" fmla="*/ 2147483646 w 1017"/>
              <a:gd name="T9" fmla="*/ 2147483646 h 1013"/>
              <a:gd name="T10" fmla="*/ 2147483646 w 1017"/>
              <a:gd name="T11" fmla="*/ 2147483646 h 1013"/>
              <a:gd name="T12" fmla="*/ 2147483646 w 1017"/>
              <a:gd name="T13" fmla="*/ 2147483646 h 1013"/>
              <a:gd name="T14" fmla="*/ 2147483646 w 1017"/>
              <a:gd name="T15" fmla="*/ 2147483646 h 1013"/>
              <a:gd name="T16" fmla="*/ 2147483646 w 1017"/>
              <a:gd name="T17" fmla="*/ 2147483646 h 1013"/>
              <a:gd name="T18" fmla="*/ 2147483646 w 1017"/>
              <a:gd name="T19" fmla="*/ 2147483646 h 1013"/>
              <a:gd name="T20" fmla="*/ 2147483646 w 1017"/>
              <a:gd name="T21" fmla="*/ 2147483646 h 1013"/>
              <a:gd name="T22" fmla="*/ 2147483646 w 1017"/>
              <a:gd name="T23" fmla="*/ 2147483646 h 1013"/>
              <a:gd name="T24" fmla="*/ 2147483646 w 1017"/>
              <a:gd name="T25" fmla="*/ 2147483646 h 1013"/>
              <a:gd name="T26" fmla="*/ 2147483646 w 1017"/>
              <a:gd name="T27" fmla="*/ 2147483646 h 1013"/>
              <a:gd name="T28" fmla="*/ 2147483646 w 1017"/>
              <a:gd name="T29" fmla="*/ 2147483646 h 1013"/>
              <a:gd name="T30" fmla="*/ 2147483646 w 1017"/>
              <a:gd name="T31" fmla="*/ 2147483646 h 1013"/>
              <a:gd name="T32" fmla="*/ 2147483646 w 1017"/>
              <a:gd name="T33" fmla="*/ 2147483646 h 1013"/>
              <a:gd name="T34" fmla="*/ 2147483646 w 1017"/>
              <a:gd name="T35" fmla="*/ 2147483646 h 1013"/>
              <a:gd name="T36" fmla="*/ 2147483646 w 1017"/>
              <a:gd name="T37" fmla="*/ 2147483646 h 1013"/>
              <a:gd name="T38" fmla="*/ 2147483646 w 1017"/>
              <a:gd name="T39" fmla="*/ 2147483646 h 1013"/>
              <a:gd name="T40" fmla="*/ 2147483646 w 1017"/>
              <a:gd name="T41" fmla="*/ 2147483646 h 1013"/>
              <a:gd name="T42" fmla="*/ 2147483646 w 1017"/>
              <a:gd name="T43" fmla="*/ 2147483646 h 1013"/>
              <a:gd name="T44" fmla="*/ 2147483646 w 1017"/>
              <a:gd name="T45" fmla="*/ 2147483646 h 1013"/>
              <a:gd name="T46" fmla="*/ 2147483646 w 1017"/>
              <a:gd name="T47" fmla="*/ 2147483646 h 1013"/>
              <a:gd name="T48" fmla="*/ 2147483646 w 1017"/>
              <a:gd name="T49" fmla="*/ 2147483646 h 1013"/>
              <a:gd name="T50" fmla="*/ 2147483646 w 1017"/>
              <a:gd name="T51" fmla="*/ 2147483646 h 1013"/>
              <a:gd name="T52" fmla="*/ 2147483646 w 1017"/>
              <a:gd name="T53" fmla="*/ 2147483646 h 1013"/>
              <a:gd name="T54" fmla="*/ 2147483646 w 1017"/>
              <a:gd name="T55" fmla="*/ 2147483646 h 1013"/>
              <a:gd name="T56" fmla="*/ 2147483646 w 1017"/>
              <a:gd name="T57" fmla="*/ 2147483646 h 1013"/>
              <a:gd name="T58" fmla="*/ 2147483646 w 1017"/>
              <a:gd name="T59" fmla="*/ 2147483646 h 1013"/>
              <a:gd name="T60" fmla="*/ 2147483646 w 1017"/>
              <a:gd name="T61" fmla="*/ 2147483646 h 1013"/>
              <a:gd name="T62" fmla="*/ 2147483646 w 1017"/>
              <a:gd name="T63" fmla="*/ 2147483646 h 1013"/>
              <a:gd name="T64" fmla="*/ 2147483646 w 1017"/>
              <a:gd name="T65" fmla="*/ 2147483646 h 1013"/>
              <a:gd name="T66" fmla="*/ 2147483646 w 1017"/>
              <a:gd name="T67" fmla="*/ 2147483646 h 1013"/>
              <a:gd name="T68" fmla="*/ 2147483646 w 1017"/>
              <a:gd name="T69" fmla="*/ 2147483646 h 1013"/>
              <a:gd name="T70" fmla="*/ 2147483646 w 1017"/>
              <a:gd name="T71" fmla="*/ 2147483646 h 1013"/>
              <a:gd name="T72" fmla="*/ 2147483646 w 1017"/>
              <a:gd name="T73" fmla="*/ 2147483646 h 1013"/>
              <a:gd name="T74" fmla="*/ 2147483646 w 1017"/>
              <a:gd name="T75" fmla="*/ 2147483646 h 1013"/>
              <a:gd name="T76" fmla="*/ 2147483646 w 1017"/>
              <a:gd name="T77" fmla="*/ 2147483646 h 1013"/>
              <a:gd name="T78" fmla="*/ 2147483646 w 1017"/>
              <a:gd name="T79" fmla="*/ 2147483646 h 1013"/>
              <a:gd name="T80" fmla="*/ 2147483646 w 1017"/>
              <a:gd name="T81" fmla="*/ 2147483646 h 1013"/>
              <a:gd name="T82" fmla="*/ 2147483646 w 1017"/>
              <a:gd name="T83" fmla="*/ 2147483646 h 1013"/>
              <a:gd name="T84" fmla="*/ 2147483646 w 1017"/>
              <a:gd name="T85" fmla="*/ 2147483646 h 1013"/>
              <a:gd name="T86" fmla="*/ 2147483646 w 1017"/>
              <a:gd name="T87" fmla="*/ 2147483646 h 1013"/>
              <a:gd name="T88" fmla="*/ 2147483646 w 1017"/>
              <a:gd name="T89" fmla="*/ 2147483646 h 1013"/>
              <a:gd name="T90" fmla="*/ 2147483646 w 1017"/>
              <a:gd name="T91" fmla="*/ 2147483646 h 1013"/>
              <a:gd name="T92" fmla="*/ 2147483646 w 1017"/>
              <a:gd name="T93" fmla="*/ 2147483646 h 1013"/>
              <a:gd name="T94" fmla="*/ 2147483646 w 1017"/>
              <a:gd name="T95" fmla="*/ 2147483646 h 1013"/>
              <a:gd name="T96" fmla="*/ 2147483646 w 1017"/>
              <a:gd name="T97" fmla="*/ 2147483646 h 1013"/>
              <a:gd name="T98" fmla="*/ 2147483646 w 1017"/>
              <a:gd name="T99" fmla="*/ 2147483646 h 101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017" h="1013">
                <a:moveTo>
                  <a:pt x="144" y="904"/>
                </a:moveTo>
                <a:lnTo>
                  <a:pt x="163" y="893"/>
                </a:lnTo>
                <a:cubicBezTo>
                  <a:pt x="181" y="925"/>
                  <a:pt x="177" y="955"/>
                  <a:pt x="151" y="981"/>
                </a:cubicBezTo>
                <a:cubicBezTo>
                  <a:pt x="116" y="1013"/>
                  <a:pt x="79" y="1011"/>
                  <a:pt x="41" y="977"/>
                </a:cubicBezTo>
                <a:cubicBezTo>
                  <a:pt x="3" y="936"/>
                  <a:pt x="0" y="897"/>
                  <a:pt x="32" y="861"/>
                </a:cubicBezTo>
                <a:cubicBezTo>
                  <a:pt x="55" y="839"/>
                  <a:pt x="82" y="835"/>
                  <a:pt x="113" y="847"/>
                </a:cubicBezTo>
                <a:lnTo>
                  <a:pt x="102" y="865"/>
                </a:lnTo>
                <a:cubicBezTo>
                  <a:pt x="78" y="856"/>
                  <a:pt x="59" y="858"/>
                  <a:pt x="43" y="873"/>
                </a:cubicBezTo>
                <a:cubicBezTo>
                  <a:pt x="22" y="899"/>
                  <a:pt x="25" y="929"/>
                  <a:pt x="53" y="962"/>
                </a:cubicBezTo>
                <a:cubicBezTo>
                  <a:pt x="85" y="990"/>
                  <a:pt x="113" y="993"/>
                  <a:pt x="140" y="971"/>
                </a:cubicBezTo>
                <a:cubicBezTo>
                  <a:pt x="158" y="952"/>
                  <a:pt x="159" y="929"/>
                  <a:pt x="144" y="904"/>
                </a:cubicBezTo>
                <a:close/>
                <a:moveTo>
                  <a:pt x="172" y="745"/>
                </a:moveTo>
                <a:cubicBezTo>
                  <a:pt x="149" y="772"/>
                  <a:pt x="151" y="803"/>
                  <a:pt x="179" y="836"/>
                </a:cubicBezTo>
                <a:cubicBezTo>
                  <a:pt x="210" y="864"/>
                  <a:pt x="240" y="867"/>
                  <a:pt x="268" y="843"/>
                </a:cubicBezTo>
                <a:cubicBezTo>
                  <a:pt x="293" y="815"/>
                  <a:pt x="292" y="784"/>
                  <a:pt x="263" y="752"/>
                </a:cubicBezTo>
                <a:cubicBezTo>
                  <a:pt x="230" y="724"/>
                  <a:pt x="200" y="721"/>
                  <a:pt x="172" y="745"/>
                </a:cubicBezTo>
                <a:close/>
                <a:moveTo>
                  <a:pt x="279" y="853"/>
                </a:moveTo>
                <a:cubicBezTo>
                  <a:pt x="242" y="886"/>
                  <a:pt x="204" y="885"/>
                  <a:pt x="167" y="851"/>
                </a:cubicBezTo>
                <a:cubicBezTo>
                  <a:pt x="129" y="810"/>
                  <a:pt x="127" y="770"/>
                  <a:pt x="161" y="732"/>
                </a:cubicBezTo>
                <a:cubicBezTo>
                  <a:pt x="198" y="700"/>
                  <a:pt x="237" y="702"/>
                  <a:pt x="277" y="738"/>
                </a:cubicBezTo>
                <a:cubicBezTo>
                  <a:pt x="313" y="777"/>
                  <a:pt x="314" y="815"/>
                  <a:pt x="279" y="853"/>
                </a:cubicBezTo>
                <a:close/>
                <a:moveTo>
                  <a:pt x="452" y="676"/>
                </a:moveTo>
                <a:lnTo>
                  <a:pt x="336" y="560"/>
                </a:lnTo>
                <a:lnTo>
                  <a:pt x="324" y="573"/>
                </a:lnTo>
                <a:lnTo>
                  <a:pt x="408" y="657"/>
                </a:lnTo>
                <a:cubicBezTo>
                  <a:pt x="415" y="664"/>
                  <a:pt x="421" y="669"/>
                  <a:pt x="428" y="674"/>
                </a:cubicBezTo>
                <a:lnTo>
                  <a:pt x="427" y="675"/>
                </a:lnTo>
                <a:cubicBezTo>
                  <a:pt x="424" y="673"/>
                  <a:pt x="419" y="672"/>
                  <a:pt x="413" y="670"/>
                </a:cubicBezTo>
                <a:lnTo>
                  <a:pt x="260" y="637"/>
                </a:lnTo>
                <a:lnTo>
                  <a:pt x="245" y="652"/>
                </a:lnTo>
                <a:lnTo>
                  <a:pt x="361" y="768"/>
                </a:lnTo>
                <a:lnTo>
                  <a:pt x="374" y="755"/>
                </a:lnTo>
                <a:lnTo>
                  <a:pt x="288" y="670"/>
                </a:lnTo>
                <a:cubicBezTo>
                  <a:pt x="280" y="662"/>
                  <a:pt x="273" y="656"/>
                  <a:pt x="268" y="652"/>
                </a:cubicBezTo>
                <a:cubicBezTo>
                  <a:pt x="274" y="655"/>
                  <a:pt x="280" y="657"/>
                  <a:pt x="285" y="658"/>
                </a:cubicBezTo>
                <a:lnTo>
                  <a:pt x="438" y="691"/>
                </a:lnTo>
                <a:lnTo>
                  <a:pt x="452" y="676"/>
                </a:lnTo>
                <a:close/>
                <a:moveTo>
                  <a:pt x="454" y="443"/>
                </a:moveTo>
                <a:lnTo>
                  <a:pt x="465" y="454"/>
                </a:lnTo>
                <a:lnTo>
                  <a:pt x="425" y="493"/>
                </a:lnTo>
                <a:lnTo>
                  <a:pt x="530" y="598"/>
                </a:lnTo>
                <a:lnTo>
                  <a:pt x="517" y="612"/>
                </a:lnTo>
                <a:lnTo>
                  <a:pt x="412" y="507"/>
                </a:lnTo>
                <a:lnTo>
                  <a:pt x="373" y="546"/>
                </a:lnTo>
                <a:lnTo>
                  <a:pt x="362" y="535"/>
                </a:lnTo>
                <a:lnTo>
                  <a:pt x="454" y="443"/>
                </a:lnTo>
                <a:close/>
                <a:moveTo>
                  <a:pt x="596" y="511"/>
                </a:moveTo>
                <a:lnTo>
                  <a:pt x="670" y="438"/>
                </a:lnTo>
                <a:lnTo>
                  <a:pt x="681" y="448"/>
                </a:lnTo>
                <a:lnTo>
                  <a:pt x="594" y="535"/>
                </a:lnTo>
                <a:lnTo>
                  <a:pt x="478" y="419"/>
                </a:lnTo>
                <a:lnTo>
                  <a:pt x="561" y="335"/>
                </a:lnTo>
                <a:lnTo>
                  <a:pt x="572" y="346"/>
                </a:lnTo>
                <a:lnTo>
                  <a:pt x="502" y="417"/>
                </a:lnTo>
                <a:lnTo>
                  <a:pt x="541" y="456"/>
                </a:lnTo>
                <a:lnTo>
                  <a:pt x="607" y="390"/>
                </a:lnTo>
                <a:lnTo>
                  <a:pt x="619" y="402"/>
                </a:lnTo>
                <a:lnTo>
                  <a:pt x="553" y="468"/>
                </a:lnTo>
                <a:lnTo>
                  <a:pt x="596" y="511"/>
                </a:lnTo>
                <a:close/>
                <a:moveTo>
                  <a:pt x="801" y="328"/>
                </a:moveTo>
                <a:lnTo>
                  <a:pt x="685" y="212"/>
                </a:lnTo>
                <a:lnTo>
                  <a:pt x="672" y="225"/>
                </a:lnTo>
                <a:lnTo>
                  <a:pt x="757" y="309"/>
                </a:lnTo>
                <a:cubicBezTo>
                  <a:pt x="763" y="315"/>
                  <a:pt x="769" y="321"/>
                  <a:pt x="776" y="326"/>
                </a:cubicBezTo>
                <a:lnTo>
                  <a:pt x="775" y="327"/>
                </a:lnTo>
                <a:cubicBezTo>
                  <a:pt x="772" y="325"/>
                  <a:pt x="767" y="324"/>
                  <a:pt x="761" y="322"/>
                </a:cubicBezTo>
                <a:lnTo>
                  <a:pt x="608" y="288"/>
                </a:lnTo>
                <a:lnTo>
                  <a:pt x="593" y="303"/>
                </a:lnTo>
                <a:lnTo>
                  <a:pt x="709" y="419"/>
                </a:lnTo>
                <a:lnTo>
                  <a:pt x="722" y="407"/>
                </a:lnTo>
                <a:lnTo>
                  <a:pt x="637" y="321"/>
                </a:lnTo>
                <a:cubicBezTo>
                  <a:pt x="628" y="313"/>
                  <a:pt x="621" y="308"/>
                  <a:pt x="616" y="304"/>
                </a:cubicBezTo>
                <a:lnTo>
                  <a:pt x="616" y="303"/>
                </a:lnTo>
                <a:cubicBezTo>
                  <a:pt x="622" y="307"/>
                  <a:pt x="628" y="309"/>
                  <a:pt x="633" y="310"/>
                </a:cubicBezTo>
                <a:lnTo>
                  <a:pt x="786" y="342"/>
                </a:lnTo>
                <a:lnTo>
                  <a:pt x="801" y="328"/>
                </a:lnTo>
                <a:close/>
                <a:moveTo>
                  <a:pt x="802" y="95"/>
                </a:moveTo>
                <a:lnTo>
                  <a:pt x="813" y="106"/>
                </a:lnTo>
                <a:lnTo>
                  <a:pt x="774" y="145"/>
                </a:lnTo>
                <a:lnTo>
                  <a:pt x="878" y="250"/>
                </a:lnTo>
                <a:lnTo>
                  <a:pt x="865" y="263"/>
                </a:lnTo>
                <a:lnTo>
                  <a:pt x="760" y="158"/>
                </a:lnTo>
                <a:lnTo>
                  <a:pt x="721" y="198"/>
                </a:lnTo>
                <a:lnTo>
                  <a:pt x="710" y="187"/>
                </a:lnTo>
                <a:lnTo>
                  <a:pt x="802" y="95"/>
                </a:lnTo>
                <a:close/>
                <a:moveTo>
                  <a:pt x="930" y="34"/>
                </a:moveTo>
                <a:lnTo>
                  <a:pt x="939" y="16"/>
                </a:lnTo>
                <a:cubicBezTo>
                  <a:pt x="914" y="0"/>
                  <a:pt x="888" y="4"/>
                  <a:pt x="863" y="29"/>
                </a:cubicBezTo>
                <a:cubicBezTo>
                  <a:pt x="839" y="56"/>
                  <a:pt x="835" y="80"/>
                  <a:pt x="854" y="101"/>
                </a:cubicBezTo>
                <a:cubicBezTo>
                  <a:pt x="868" y="119"/>
                  <a:pt x="893" y="116"/>
                  <a:pt x="928" y="92"/>
                </a:cubicBezTo>
                <a:cubicBezTo>
                  <a:pt x="957" y="73"/>
                  <a:pt x="975" y="70"/>
                  <a:pt x="984" y="83"/>
                </a:cubicBezTo>
                <a:cubicBezTo>
                  <a:pt x="998" y="98"/>
                  <a:pt x="995" y="115"/>
                  <a:pt x="977" y="135"/>
                </a:cubicBezTo>
                <a:cubicBezTo>
                  <a:pt x="956" y="157"/>
                  <a:pt x="934" y="159"/>
                  <a:pt x="912" y="141"/>
                </a:cubicBezTo>
                <a:lnTo>
                  <a:pt x="903" y="159"/>
                </a:lnTo>
                <a:cubicBezTo>
                  <a:pt x="932" y="179"/>
                  <a:pt x="960" y="174"/>
                  <a:pt x="988" y="144"/>
                </a:cubicBezTo>
                <a:cubicBezTo>
                  <a:pt x="1013" y="117"/>
                  <a:pt x="1017" y="92"/>
                  <a:pt x="999" y="70"/>
                </a:cubicBezTo>
                <a:cubicBezTo>
                  <a:pt x="982" y="50"/>
                  <a:pt x="955" y="53"/>
                  <a:pt x="917" y="79"/>
                </a:cubicBezTo>
                <a:cubicBezTo>
                  <a:pt x="893" y="95"/>
                  <a:pt x="876" y="98"/>
                  <a:pt x="867" y="88"/>
                </a:cubicBezTo>
                <a:cubicBezTo>
                  <a:pt x="855" y="74"/>
                  <a:pt x="858" y="58"/>
                  <a:pt x="876" y="39"/>
                </a:cubicBezTo>
                <a:cubicBezTo>
                  <a:pt x="891" y="24"/>
                  <a:pt x="909" y="22"/>
                  <a:pt x="930"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Source Han Sans CN"/>
              <a:sym typeface="Source Han Sans CN"/>
            </a:endParaRPr>
          </a:p>
        </p:txBody>
      </p:sp>
      <p:sp>
        <p:nvSpPr>
          <p:cNvPr id="40" name="Freeform 11"/>
          <p:cNvSpPr/>
          <p:nvPr/>
        </p:nvSpPr>
        <p:spPr bwMode="auto">
          <a:xfrm>
            <a:off x="5059595" y="1033780"/>
            <a:ext cx="907302" cy="114624"/>
          </a:xfrm>
          <a:custGeom>
            <a:avLst/>
            <a:gdLst>
              <a:gd name="T0" fmla="*/ 2147483646 w 1156"/>
              <a:gd name="T1" fmla="*/ 0 h 142"/>
              <a:gd name="T2" fmla="*/ 2147483646 w 1156"/>
              <a:gd name="T3" fmla="*/ 0 h 142"/>
              <a:gd name="T4" fmla="*/ 2147483646 w 1156"/>
              <a:gd name="T5" fmla="*/ 2147483646 h 142"/>
              <a:gd name="T6" fmla="*/ 0 w 1156"/>
              <a:gd name="T7" fmla="*/ 2147483646 h 142"/>
              <a:gd name="T8" fmla="*/ 2147483646 w 1156"/>
              <a:gd name="T9" fmla="*/ 0 h 1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56" h="142">
                <a:moveTo>
                  <a:pt x="111" y="0"/>
                </a:moveTo>
                <a:lnTo>
                  <a:pt x="1045" y="0"/>
                </a:lnTo>
                <a:lnTo>
                  <a:pt x="1156" y="142"/>
                </a:lnTo>
                <a:lnTo>
                  <a:pt x="0" y="142"/>
                </a:lnTo>
                <a:lnTo>
                  <a:pt x="111"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Source Han Sans CN"/>
              <a:sym typeface="Source Han Sans CN"/>
            </a:endParaRPr>
          </a:p>
        </p:txBody>
      </p:sp>
      <p:sp>
        <p:nvSpPr>
          <p:cNvPr id="41" name="Freeform 10"/>
          <p:cNvSpPr/>
          <p:nvPr/>
        </p:nvSpPr>
        <p:spPr bwMode="auto">
          <a:xfrm>
            <a:off x="4893310" y="1122573"/>
            <a:ext cx="5865178" cy="713572"/>
          </a:xfrm>
          <a:custGeom>
            <a:avLst/>
            <a:gdLst>
              <a:gd name="T0" fmla="*/ 2147483646 w 8676"/>
              <a:gd name="T1" fmla="*/ 0 h 884"/>
              <a:gd name="T2" fmla="*/ 2147483646 w 8676"/>
              <a:gd name="T3" fmla="*/ 0 h 884"/>
              <a:gd name="T4" fmla="*/ 2147483646 w 8676"/>
              <a:gd name="T5" fmla="*/ 2147483646 h 884"/>
              <a:gd name="T6" fmla="*/ 2147483646 w 8676"/>
              <a:gd name="T7" fmla="*/ 2147483646 h 884"/>
              <a:gd name="T8" fmla="*/ 2147483646 w 8676"/>
              <a:gd name="T9" fmla="*/ 2147483646 h 884"/>
              <a:gd name="T10" fmla="*/ 2147483646 w 8676"/>
              <a:gd name="T11" fmla="*/ 2147483646 h 884"/>
              <a:gd name="T12" fmla="*/ 0 w 8676"/>
              <a:gd name="T13" fmla="*/ 2147483646 h 884"/>
              <a:gd name="T14" fmla="*/ 0 w 8676"/>
              <a:gd name="T15" fmla="*/ 2147483646 h 884"/>
              <a:gd name="T16" fmla="*/ 2147483646 w 8676"/>
              <a:gd name="T17" fmla="*/ 0 h 8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a:solidFill>
              <a:srgbClr val="A8A9AD"/>
            </a:solidFill>
            <a:prstDash val="solid"/>
            <a:miter lim="800000"/>
          </a:ln>
        </p:spPr>
        <p:txBody>
          <a:bodyPr/>
          <a:lstStyle/>
          <a:p>
            <a:pPr marL="0" indent="0" algn="l">
              <a:buFont typeface="Arial" panose="020B0604020202020204" pitchFamily="34" charset="0"/>
              <a:buNone/>
            </a:pPr>
            <a:r>
              <a:rPr lang="en-US" altLang="zh-CN">
                <a:latin typeface="Source Han Sans CN"/>
                <a:sym typeface="Source Han Sans CN"/>
              </a:rPr>
              <a:t>             </a:t>
            </a:r>
            <a:r>
              <a:rPr lang="en-US" altLang="zh-CN">
                <a:solidFill>
                  <a:schemeClr val="tx1"/>
                </a:solidFill>
                <a:effectLst>
                  <a:outerShdw blurRad="38100" dist="19050" dir="2700000" algn="tl" rotWithShape="0">
                    <a:schemeClr val="dk1">
                      <a:alpha val="40000"/>
                    </a:schemeClr>
                  </a:outerShdw>
                </a:effectLst>
                <a:latin typeface="Source Han Sans CN"/>
                <a:sym typeface="Source Han Sans CN"/>
              </a:rPr>
              <a:t> </a:t>
            </a:r>
            <a:r>
              <a:rPr lang="zh-CN" altLang="en-US" sz="3200" b="1">
                <a:solidFill>
                  <a:schemeClr val="tx1"/>
                </a:solidFill>
                <a:effectLst>
                  <a:outerShdw blurRad="38100" dist="19050" dir="2700000" algn="tl" rotWithShape="0">
                    <a:schemeClr val="dk1">
                      <a:alpha val="40000"/>
                    </a:schemeClr>
                  </a:outerShdw>
                </a:effectLst>
                <a:latin typeface="华文中宋" panose="02010600040101010101" pitchFamily="2" charset="-122"/>
                <a:ea typeface="华文中宋" panose="02010600040101010101" pitchFamily="2" charset="-122"/>
                <a:cs typeface="微软雅黑" panose="020B0503020204020204" pitchFamily="34" charset="-122"/>
                <a:sym typeface="Source Han Sans CN"/>
              </a:rPr>
              <a:t>档案工作有法可依</a:t>
            </a:r>
            <a:endParaRPr lang="zh-CN" altLang="en-US" sz="3200" b="1">
              <a:solidFill>
                <a:schemeClr val="tx1"/>
              </a:solidFill>
              <a:effectLst>
                <a:outerShdw blurRad="38100" dist="19050" dir="2700000" algn="tl" rotWithShape="0">
                  <a:schemeClr val="dk1">
                    <a:alpha val="40000"/>
                  </a:schemeClr>
                </a:outerShdw>
              </a:effectLst>
              <a:latin typeface="华文中宋" panose="02010600040101010101" pitchFamily="2" charset="-122"/>
              <a:ea typeface="华文中宋" panose="02010600040101010101" pitchFamily="2" charset="-122"/>
              <a:cs typeface="微软雅黑" panose="020B0503020204020204" pitchFamily="34" charset="-122"/>
              <a:sym typeface="Source Han Sans CN"/>
            </a:endParaRPr>
          </a:p>
        </p:txBody>
      </p:sp>
      <p:sp>
        <p:nvSpPr>
          <p:cNvPr id="42" name="Rectangle 12"/>
          <p:cNvSpPr>
            <a:spLocks noChangeArrowheads="1"/>
          </p:cNvSpPr>
          <p:nvPr/>
        </p:nvSpPr>
        <p:spPr bwMode="auto">
          <a:xfrm>
            <a:off x="5146774" y="1033780"/>
            <a:ext cx="732945" cy="7507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latin typeface="Source Han Sans CN"/>
              <a:ea typeface="宋体" panose="02010600030101010101" pitchFamily="2" charset="-122"/>
              <a:sym typeface="Source Han Sans CN"/>
            </a:endParaRPr>
          </a:p>
        </p:txBody>
      </p:sp>
      <p:sp>
        <p:nvSpPr>
          <p:cNvPr id="43" name="Freeform 11"/>
          <p:cNvSpPr/>
          <p:nvPr/>
        </p:nvSpPr>
        <p:spPr bwMode="auto">
          <a:xfrm>
            <a:off x="5059595" y="2399577"/>
            <a:ext cx="907302" cy="114624"/>
          </a:xfrm>
          <a:custGeom>
            <a:avLst/>
            <a:gdLst>
              <a:gd name="T0" fmla="*/ 2147483646 w 1156"/>
              <a:gd name="T1" fmla="*/ 0 h 142"/>
              <a:gd name="T2" fmla="*/ 2147483646 w 1156"/>
              <a:gd name="T3" fmla="*/ 0 h 142"/>
              <a:gd name="T4" fmla="*/ 2147483646 w 1156"/>
              <a:gd name="T5" fmla="*/ 2147483646 h 142"/>
              <a:gd name="T6" fmla="*/ 0 w 1156"/>
              <a:gd name="T7" fmla="*/ 2147483646 h 142"/>
              <a:gd name="T8" fmla="*/ 2147483646 w 1156"/>
              <a:gd name="T9" fmla="*/ 0 h 1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56" h="142">
                <a:moveTo>
                  <a:pt x="111" y="0"/>
                </a:moveTo>
                <a:lnTo>
                  <a:pt x="1045" y="0"/>
                </a:lnTo>
                <a:lnTo>
                  <a:pt x="1156" y="142"/>
                </a:lnTo>
                <a:lnTo>
                  <a:pt x="0" y="142"/>
                </a:lnTo>
                <a:lnTo>
                  <a:pt x="111"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Source Han Sans CN"/>
              <a:sym typeface="Source Han Sans CN"/>
            </a:endParaRPr>
          </a:p>
        </p:txBody>
      </p:sp>
      <p:sp>
        <p:nvSpPr>
          <p:cNvPr id="44" name="Freeform 10"/>
          <p:cNvSpPr/>
          <p:nvPr/>
        </p:nvSpPr>
        <p:spPr bwMode="auto">
          <a:xfrm>
            <a:off x="4893310" y="2489984"/>
            <a:ext cx="5865178" cy="713572"/>
          </a:xfrm>
          <a:custGeom>
            <a:avLst/>
            <a:gdLst>
              <a:gd name="T0" fmla="*/ 2147483646 w 8676"/>
              <a:gd name="T1" fmla="*/ 0 h 884"/>
              <a:gd name="T2" fmla="*/ 2147483646 w 8676"/>
              <a:gd name="T3" fmla="*/ 0 h 884"/>
              <a:gd name="T4" fmla="*/ 2147483646 w 8676"/>
              <a:gd name="T5" fmla="*/ 2147483646 h 884"/>
              <a:gd name="T6" fmla="*/ 2147483646 w 8676"/>
              <a:gd name="T7" fmla="*/ 2147483646 h 884"/>
              <a:gd name="T8" fmla="*/ 2147483646 w 8676"/>
              <a:gd name="T9" fmla="*/ 2147483646 h 884"/>
              <a:gd name="T10" fmla="*/ 2147483646 w 8676"/>
              <a:gd name="T11" fmla="*/ 2147483646 h 884"/>
              <a:gd name="T12" fmla="*/ 0 w 8676"/>
              <a:gd name="T13" fmla="*/ 2147483646 h 884"/>
              <a:gd name="T14" fmla="*/ 0 w 8676"/>
              <a:gd name="T15" fmla="*/ 2147483646 h 884"/>
              <a:gd name="T16" fmla="*/ 2147483646 w 8676"/>
              <a:gd name="T17" fmla="*/ 0 h 8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a:solidFill>
              <a:srgbClr val="A8A9AD"/>
            </a:solidFill>
            <a:prstDash val="solid"/>
            <a:miter lim="800000"/>
          </a:ln>
        </p:spPr>
        <p:txBody>
          <a:bodyPr/>
          <a:lstStyle/>
          <a:p>
            <a:endParaRPr lang="zh-CN" altLang="en-US">
              <a:latin typeface="Source Han Sans CN"/>
              <a:sym typeface="Source Han Sans CN"/>
            </a:endParaRPr>
          </a:p>
        </p:txBody>
      </p:sp>
      <p:sp>
        <p:nvSpPr>
          <p:cNvPr id="45" name="Rectangle 12"/>
          <p:cNvSpPr>
            <a:spLocks noChangeArrowheads="1"/>
          </p:cNvSpPr>
          <p:nvPr/>
        </p:nvSpPr>
        <p:spPr bwMode="auto">
          <a:xfrm>
            <a:off x="5146774" y="2399577"/>
            <a:ext cx="732945" cy="7507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latin typeface="Source Han Sans CN"/>
              <a:ea typeface="宋体" panose="02010600030101010101" pitchFamily="2" charset="-122"/>
              <a:sym typeface="Source Han Sans CN"/>
            </a:endParaRPr>
          </a:p>
        </p:txBody>
      </p:sp>
      <p:sp>
        <p:nvSpPr>
          <p:cNvPr id="46" name="Freeform 11"/>
          <p:cNvSpPr/>
          <p:nvPr/>
        </p:nvSpPr>
        <p:spPr bwMode="auto">
          <a:xfrm>
            <a:off x="5059595" y="3744387"/>
            <a:ext cx="907302" cy="114623"/>
          </a:xfrm>
          <a:custGeom>
            <a:avLst/>
            <a:gdLst>
              <a:gd name="T0" fmla="*/ 2147483646 w 1156"/>
              <a:gd name="T1" fmla="*/ 0 h 142"/>
              <a:gd name="T2" fmla="*/ 2147483646 w 1156"/>
              <a:gd name="T3" fmla="*/ 0 h 142"/>
              <a:gd name="T4" fmla="*/ 2147483646 w 1156"/>
              <a:gd name="T5" fmla="*/ 2147483646 h 142"/>
              <a:gd name="T6" fmla="*/ 0 w 1156"/>
              <a:gd name="T7" fmla="*/ 2147483646 h 142"/>
              <a:gd name="T8" fmla="*/ 2147483646 w 1156"/>
              <a:gd name="T9" fmla="*/ 0 h 1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56" h="142">
                <a:moveTo>
                  <a:pt x="111" y="0"/>
                </a:moveTo>
                <a:lnTo>
                  <a:pt x="1045" y="0"/>
                </a:lnTo>
                <a:lnTo>
                  <a:pt x="1156" y="142"/>
                </a:lnTo>
                <a:lnTo>
                  <a:pt x="0" y="142"/>
                </a:lnTo>
                <a:lnTo>
                  <a:pt x="111"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Source Han Sans CN"/>
              <a:sym typeface="Source Han Sans CN"/>
            </a:endParaRPr>
          </a:p>
        </p:txBody>
      </p:sp>
      <p:sp>
        <p:nvSpPr>
          <p:cNvPr id="47" name="Freeform 10"/>
          <p:cNvSpPr/>
          <p:nvPr/>
        </p:nvSpPr>
        <p:spPr bwMode="auto">
          <a:xfrm>
            <a:off x="4893310" y="3833179"/>
            <a:ext cx="5865178" cy="713572"/>
          </a:xfrm>
          <a:custGeom>
            <a:avLst/>
            <a:gdLst>
              <a:gd name="T0" fmla="*/ 2147483646 w 8676"/>
              <a:gd name="T1" fmla="*/ 0 h 884"/>
              <a:gd name="T2" fmla="*/ 2147483646 w 8676"/>
              <a:gd name="T3" fmla="*/ 0 h 884"/>
              <a:gd name="T4" fmla="*/ 2147483646 w 8676"/>
              <a:gd name="T5" fmla="*/ 2147483646 h 884"/>
              <a:gd name="T6" fmla="*/ 2147483646 w 8676"/>
              <a:gd name="T7" fmla="*/ 2147483646 h 884"/>
              <a:gd name="T8" fmla="*/ 2147483646 w 8676"/>
              <a:gd name="T9" fmla="*/ 2147483646 h 884"/>
              <a:gd name="T10" fmla="*/ 2147483646 w 8676"/>
              <a:gd name="T11" fmla="*/ 2147483646 h 884"/>
              <a:gd name="T12" fmla="*/ 0 w 8676"/>
              <a:gd name="T13" fmla="*/ 2147483646 h 884"/>
              <a:gd name="T14" fmla="*/ 0 w 8676"/>
              <a:gd name="T15" fmla="*/ 2147483646 h 884"/>
              <a:gd name="T16" fmla="*/ 2147483646 w 8676"/>
              <a:gd name="T17" fmla="*/ 0 h 8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a:solidFill>
              <a:srgbClr val="A8A9AD"/>
            </a:solidFill>
            <a:prstDash val="solid"/>
            <a:miter lim="800000"/>
          </a:ln>
        </p:spPr>
        <p:txBody>
          <a:bodyPr/>
          <a:lstStyle/>
          <a:p>
            <a:endParaRPr lang="zh-CN" altLang="en-US">
              <a:latin typeface="Source Han Sans CN"/>
              <a:sym typeface="Source Han Sans CN"/>
            </a:endParaRPr>
          </a:p>
        </p:txBody>
      </p:sp>
      <p:sp>
        <p:nvSpPr>
          <p:cNvPr id="48" name="Rectangle 12"/>
          <p:cNvSpPr>
            <a:spLocks noChangeArrowheads="1"/>
          </p:cNvSpPr>
          <p:nvPr/>
        </p:nvSpPr>
        <p:spPr bwMode="auto">
          <a:xfrm>
            <a:off x="5146774" y="3744387"/>
            <a:ext cx="732945" cy="750703"/>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latin typeface="Source Han Sans CN"/>
              <a:ea typeface="宋体" panose="02010600030101010101" pitchFamily="2" charset="-122"/>
              <a:sym typeface="Source Han Sans CN"/>
            </a:endParaRPr>
          </a:p>
        </p:txBody>
      </p:sp>
      <p:sp>
        <p:nvSpPr>
          <p:cNvPr id="56" name="TextBox 55"/>
          <p:cNvSpPr txBox="1"/>
          <p:nvPr/>
        </p:nvSpPr>
        <p:spPr>
          <a:xfrm>
            <a:off x="5256554" y="1077370"/>
            <a:ext cx="451886" cy="706755"/>
          </a:xfrm>
          <a:prstGeom prst="rect">
            <a:avLst/>
          </a:prstGeom>
          <a:noFill/>
        </p:spPr>
        <p:txBody>
          <a:bodyPr wrap="square">
            <a:spAutoFit/>
          </a:bodyPr>
          <a:lstStyle/>
          <a:p>
            <a:pPr eaLnBrk="1" hangingPunct="1">
              <a:buFont typeface="Arial" panose="020B0604020202020204" pitchFamily="34" charset="0"/>
              <a:buNone/>
              <a:defRPr/>
            </a:pPr>
            <a:r>
              <a:rPr lang="en-US" altLang="zh-CN" sz="4000" b="1" dirty="0">
                <a:solidFill>
                  <a:srgbClr val="F8F8F8"/>
                </a:solidFill>
                <a:latin typeface="Source Han Sans CN"/>
                <a:ea typeface="+mn-ea"/>
                <a:sym typeface="Source Han Sans CN"/>
              </a:rPr>
              <a:t>1</a:t>
            </a:r>
            <a:endParaRPr lang="zh-CN" altLang="en-US" sz="4000" b="1" dirty="0">
              <a:solidFill>
                <a:srgbClr val="F8F8F8"/>
              </a:solidFill>
              <a:latin typeface="Source Han Sans CN"/>
              <a:ea typeface="+mn-ea"/>
              <a:sym typeface="Source Han Sans CN"/>
            </a:endParaRPr>
          </a:p>
        </p:txBody>
      </p:sp>
      <p:sp>
        <p:nvSpPr>
          <p:cNvPr id="57" name="TextBox 56"/>
          <p:cNvSpPr txBox="1"/>
          <p:nvPr/>
        </p:nvSpPr>
        <p:spPr>
          <a:xfrm>
            <a:off x="5810250" y="2568575"/>
            <a:ext cx="4768215" cy="583565"/>
          </a:xfrm>
          <a:prstGeom prst="rect">
            <a:avLst/>
          </a:prstGeom>
          <a:noFill/>
        </p:spPr>
        <p:txBody>
          <a:bodyPr wrap="square">
            <a:spAutoFit/>
          </a:bodyPr>
          <a:lstStyle>
            <a:defPPr>
              <a:defRPr lang="zh-CN"/>
            </a:defPPr>
            <a:lvl1pPr>
              <a:defRPr sz="3000">
                <a:solidFill>
                  <a:schemeClr val="accent1"/>
                </a:solidFill>
                <a:latin typeface="+mn-ea"/>
                <a:ea typeface="+mn-ea"/>
              </a:defRPr>
            </a:lvl1pPr>
          </a:lstStyle>
          <a:p>
            <a:pPr algn="l" eaLnBrk="1" hangingPunct="1">
              <a:buFont typeface="Arial" panose="020B0604020202020204" pitchFamily="34" charset="0"/>
              <a:buNone/>
              <a:defRPr/>
            </a:pPr>
            <a:r>
              <a:rPr lang="en-US" altLang="zh-CN" sz="3200" b="1" dirty="0">
                <a:solidFill>
                  <a:schemeClr val="accent1">
                    <a:lumMod val="50000"/>
                  </a:schemeClr>
                </a:solidFill>
                <a:latin typeface="Source Han Sans CN"/>
                <a:sym typeface="Source Han Sans CN"/>
              </a:rPr>
              <a:t>  </a:t>
            </a:r>
            <a:r>
              <a:rPr lang="zh-CN" altLang="en-US" sz="3200" b="1" dirty="0">
                <a:solidFill>
                  <a:schemeClr val="tx1"/>
                </a:solidFill>
                <a:effectLst>
                  <a:outerShdw blurRad="38100" dist="19050" dir="2700000" algn="tl" rotWithShape="0">
                    <a:schemeClr val="dk1">
                      <a:alpha val="40000"/>
                    </a:schemeClr>
                  </a:outerShdw>
                </a:effectLst>
                <a:latin typeface="华文中宋" panose="02010600040101010101" pitchFamily="2" charset="-122"/>
                <a:ea typeface="华文中宋" panose="02010600040101010101" pitchFamily="2" charset="-122"/>
                <a:sym typeface="Source Han Sans CN"/>
              </a:rPr>
              <a:t>档案跟随新生入学</a:t>
            </a:r>
            <a:endParaRPr lang="zh-CN" altLang="en-US" sz="3200" b="1" dirty="0">
              <a:solidFill>
                <a:schemeClr val="tx1"/>
              </a:solidFill>
              <a:effectLst>
                <a:outerShdw blurRad="38100" dist="19050" dir="2700000" algn="tl" rotWithShape="0">
                  <a:schemeClr val="dk1">
                    <a:alpha val="40000"/>
                  </a:schemeClr>
                </a:outerShdw>
              </a:effectLst>
              <a:latin typeface="华文中宋" panose="02010600040101010101" pitchFamily="2" charset="-122"/>
              <a:ea typeface="华文中宋" panose="02010600040101010101" pitchFamily="2" charset="-122"/>
              <a:sym typeface="Source Han Sans CN"/>
            </a:endParaRPr>
          </a:p>
        </p:txBody>
      </p:sp>
      <p:sp>
        <p:nvSpPr>
          <p:cNvPr id="58" name="TextBox 57"/>
          <p:cNvSpPr txBox="1"/>
          <p:nvPr/>
        </p:nvSpPr>
        <p:spPr>
          <a:xfrm>
            <a:off x="5256554" y="2420565"/>
            <a:ext cx="451886" cy="706755"/>
          </a:xfrm>
          <a:prstGeom prst="rect">
            <a:avLst/>
          </a:prstGeom>
          <a:noFill/>
        </p:spPr>
        <p:txBody>
          <a:bodyPr wrap="square">
            <a:spAutoFit/>
          </a:bodyPr>
          <a:lstStyle/>
          <a:p>
            <a:pPr eaLnBrk="1" hangingPunct="1">
              <a:buFont typeface="Arial" panose="020B0604020202020204" pitchFamily="34" charset="0"/>
              <a:buNone/>
              <a:defRPr/>
            </a:pPr>
            <a:r>
              <a:rPr lang="en-US" altLang="zh-CN" sz="4000" b="1" dirty="0">
                <a:solidFill>
                  <a:srgbClr val="F8F8F8"/>
                </a:solidFill>
                <a:latin typeface="Source Han Sans CN"/>
                <a:ea typeface="+mn-ea"/>
                <a:sym typeface="Source Han Sans CN"/>
              </a:rPr>
              <a:t>2</a:t>
            </a:r>
            <a:endParaRPr lang="zh-CN" altLang="en-US" sz="4000" b="1" dirty="0">
              <a:solidFill>
                <a:srgbClr val="F8F8F8"/>
              </a:solidFill>
              <a:latin typeface="Source Han Sans CN"/>
              <a:ea typeface="+mn-ea"/>
              <a:sym typeface="Source Han Sans CN"/>
            </a:endParaRPr>
          </a:p>
        </p:txBody>
      </p:sp>
      <p:sp>
        <p:nvSpPr>
          <p:cNvPr id="59" name="TextBox 58"/>
          <p:cNvSpPr txBox="1"/>
          <p:nvPr/>
        </p:nvSpPr>
        <p:spPr>
          <a:xfrm>
            <a:off x="5737860" y="3835400"/>
            <a:ext cx="5203825" cy="583565"/>
          </a:xfrm>
          <a:prstGeom prst="rect">
            <a:avLst/>
          </a:prstGeom>
          <a:noFill/>
        </p:spPr>
        <p:txBody>
          <a:bodyPr wrap="square">
            <a:spAutoFit/>
          </a:bodyPr>
          <a:lstStyle>
            <a:defPPr>
              <a:defRPr lang="zh-CN"/>
            </a:defPPr>
            <a:lvl1pPr>
              <a:defRPr sz="3000">
                <a:solidFill>
                  <a:schemeClr val="accent1"/>
                </a:solidFill>
                <a:latin typeface="+mn-ea"/>
                <a:ea typeface="+mn-ea"/>
              </a:defRPr>
            </a:lvl1pPr>
          </a:lstStyle>
          <a:p>
            <a:pPr algn="l" eaLnBrk="1" hangingPunct="1">
              <a:buFont typeface="Arial" panose="020B0604020202020204" pitchFamily="34" charset="0"/>
              <a:buNone/>
              <a:defRPr/>
            </a:pPr>
            <a:r>
              <a:rPr lang="en-US" altLang="zh-CN" sz="3200" b="1" dirty="0">
                <a:solidFill>
                  <a:schemeClr val="accent1">
                    <a:lumMod val="50000"/>
                  </a:schemeClr>
                </a:solidFill>
                <a:latin typeface="Source Han Sans CN"/>
                <a:sym typeface="Source Han Sans CN"/>
              </a:rPr>
              <a:t>  </a:t>
            </a:r>
            <a:r>
              <a:rPr lang="zh-CN" altLang="en-US" sz="3200" b="1" dirty="0">
                <a:solidFill>
                  <a:schemeClr val="tx1"/>
                </a:solidFill>
                <a:effectLst>
                  <a:outerShdw blurRad="38100" dist="19050" dir="2700000" algn="tl" rotWithShape="0">
                    <a:schemeClr val="dk1">
                      <a:alpha val="40000"/>
                    </a:schemeClr>
                  </a:outerShdw>
                </a:effectLst>
                <a:latin typeface="华文中宋" panose="02010600040101010101" pitchFamily="2" charset="-122"/>
                <a:ea typeface="华文中宋" panose="02010600040101010101" pitchFamily="2" charset="-122"/>
                <a:sym typeface="Source Han Sans CN"/>
              </a:rPr>
              <a:t>学生</a:t>
            </a:r>
            <a:r>
              <a:rPr lang="zh-CN" altLang="en-US" sz="3200" b="1" dirty="0">
                <a:solidFill>
                  <a:schemeClr val="tx1"/>
                </a:solidFill>
                <a:effectLst>
                  <a:outerShdw blurRad="38100" dist="19050" dir="2700000" algn="tl" rotWithShape="0">
                    <a:schemeClr val="dk1">
                      <a:alpha val="40000"/>
                    </a:schemeClr>
                  </a:outerShdw>
                </a:effectLst>
                <a:latin typeface="华文中宋" panose="02010600040101010101" pitchFamily="2" charset="-122"/>
                <a:ea typeface="华文中宋" panose="02010600040101010101" pitchFamily="2" charset="-122"/>
                <a:cs typeface="华文中宋" panose="02010600040101010101" pitchFamily="2" charset="-122"/>
                <a:sym typeface="Source Han Sans CN"/>
              </a:rPr>
              <a:t>在籍期间档案形成</a:t>
            </a:r>
            <a:r>
              <a:rPr lang="en-US" altLang="zh-CN" sz="3200" b="1" dirty="0">
                <a:solidFill>
                  <a:schemeClr val="tx1"/>
                </a:solidFill>
                <a:effectLst>
                  <a:outerShdw blurRad="38100" dist="19050" dir="2700000" algn="tl" rotWithShape="0">
                    <a:schemeClr val="dk1">
                      <a:alpha val="40000"/>
                    </a:schemeClr>
                  </a:outerShdw>
                </a:effectLst>
                <a:latin typeface="华文中宋" panose="02010600040101010101" pitchFamily="2" charset="-122"/>
                <a:ea typeface="华文中宋" panose="02010600040101010101" pitchFamily="2" charset="-122"/>
                <a:cs typeface="华文中宋" panose="02010600040101010101" pitchFamily="2" charset="-122"/>
                <a:sym typeface="Source Han Sans CN"/>
              </a:rPr>
              <a:t> </a:t>
            </a:r>
            <a:endParaRPr lang="en-US" altLang="zh-CN" sz="3200" b="1" dirty="0">
              <a:solidFill>
                <a:schemeClr val="tx1"/>
              </a:solidFill>
              <a:effectLst>
                <a:outerShdw blurRad="38100" dist="19050" dir="2700000" algn="tl" rotWithShape="0">
                  <a:schemeClr val="dk1">
                    <a:alpha val="40000"/>
                  </a:schemeClr>
                </a:outerShdw>
              </a:effectLst>
              <a:latin typeface="华文中宋" panose="02010600040101010101" pitchFamily="2" charset="-122"/>
              <a:ea typeface="华文中宋" panose="02010600040101010101" pitchFamily="2" charset="-122"/>
              <a:cs typeface="华文中宋" panose="02010600040101010101" pitchFamily="2" charset="-122"/>
              <a:sym typeface="Source Han Sans CN"/>
            </a:endParaRPr>
          </a:p>
        </p:txBody>
      </p:sp>
      <p:sp>
        <p:nvSpPr>
          <p:cNvPr id="60" name="TextBox 59"/>
          <p:cNvSpPr txBox="1"/>
          <p:nvPr/>
        </p:nvSpPr>
        <p:spPr>
          <a:xfrm>
            <a:off x="5256554" y="3763760"/>
            <a:ext cx="451886" cy="706755"/>
          </a:xfrm>
          <a:prstGeom prst="rect">
            <a:avLst/>
          </a:prstGeom>
          <a:noFill/>
        </p:spPr>
        <p:txBody>
          <a:bodyPr wrap="square">
            <a:spAutoFit/>
          </a:bodyPr>
          <a:lstStyle/>
          <a:p>
            <a:pPr eaLnBrk="1" hangingPunct="1">
              <a:buFont typeface="Arial" panose="020B0604020202020204" pitchFamily="34" charset="0"/>
              <a:buNone/>
              <a:defRPr/>
            </a:pPr>
            <a:r>
              <a:rPr lang="en-US" altLang="zh-CN" sz="4000" b="1" dirty="0">
                <a:solidFill>
                  <a:srgbClr val="F8F8F8"/>
                </a:solidFill>
                <a:latin typeface="Source Han Sans CN"/>
                <a:ea typeface="+mn-ea"/>
                <a:sym typeface="Source Han Sans CN"/>
              </a:rPr>
              <a:t>3</a:t>
            </a:r>
            <a:endParaRPr lang="zh-CN" altLang="en-US" sz="4000" b="1" dirty="0">
              <a:solidFill>
                <a:srgbClr val="F8F8F8"/>
              </a:solidFill>
              <a:latin typeface="Source Han Sans CN"/>
              <a:ea typeface="+mn-ea"/>
              <a:sym typeface="Source Han Sans CN"/>
            </a:endParaRPr>
          </a:p>
        </p:txBody>
      </p:sp>
      <p:sp>
        <p:nvSpPr>
          <p:cNvPr id="35" name="Freeform 11"/>
          <p:cNvSpPr/>
          <p:nvPr/>
        </p:nvSpPr>
        <p:spPr bwMode="auto">
          <a:xfrm>
            <a:off x="5059595" y="4998789"/>
            <a:ext cx="907302" cy="114624"/>
          </a:xfrm>
          <a:custGeom>
            <a:avLst/>
            <a:gdLst>
              <a:gd name="T0" fmla="*/ 2147483646 w 1156"/>
              <a:gd name="T1" fmla="*/ 0 h 142"/>
              <a:gd name="T2" fmla="*/ 2147483646 w 1156"/>
              <a:gd name="T3" fmla="*/ 0 h 142"/>
              <a:gd name="T4" fmla="*/ 2147483646 w 1156"/>
              <a:gd name="T5" fmla="*/ 2147483646 h 142"/>
              <a:gd name="T6" fmla="*/ 0 w 1156"/>
              <a:gd name="T7" fmla="*/ 2147483646 h 142"/>
              <a:gd name="T8" fmla="*/ 2147483646 w 1156"/>
              <a:gd name="T9" fmla="*/ 0 h 1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56" h="142">
                <a:moveTo>
                  <a:pt x="111" y="0"/>
                </a:moveTo>
                <a:lnTo>
                  <a:pt x="1045" y="0"/>
                </a:lnTo>
                <a:lnTo>
                  <a:pt x="1156" y="142"/>
                </a:lnTo>
                <a:lnTo>
                  <a:pt x="0" y="142"/>
                </a:lnTo>
                <a:lnTo>
                  <a:pt x="111"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Source Han Sans CN"/>
              <a:sym typeface="Source Han Sans CN"/>
            </a:endParaRPr>
          </a:p>
        </p:txBody>
      </p:sp>
      <p:sp>
        <p:nvSpPr>
          <p:cNvPr id="36" name="Freeform 10"/>
          <p:cNvSpPr/>
          <p:nvPr/>
        </p:nvSpPr>
        <p:spPr bwMode="auto">
          <a:xfrm>
            <a:off x="4893310" y="5087582"/>
            <a:ext cx="5865178" cy="713572"/>
          </a:xfrm>
          <a:custGeom>
            <a:avLst/>
            <a:gdLst>
              <a:gd name="T0" fmla="*/ 2147483646 w 8676"/>
              <a:gd name="T1" fmla="*/ 0 h 884"/>
              <a:gd name="T2" fmla="*/ 2147483646 w 8676"/>
              <a:gd name="T3" fmla="*/ 0 h 884"/>
              <a:gd name="T4" fmla="*/ 2147483646 w 8676"/>
              <a:gd name="T5" fmla="*/ 2147483646 h 884"/>
              <a:gd name="T6" fmla="*/ 2147483646 w 8676"/>
              <a:gd name="T7" fmla="*/ 2147483646 h 884"/>
              <a:gd name="T8" fmla="*/ 2147483646 w 8676"/>
              <a:gd name="T9" fmla="*/ 2147483646 h 884"/>
              <a:gd name="T10" fmla="*/ 2147483646 w 8676"/>
              <a:gd name="T11" fmla="*/ 2147483646 h 884"/>
              <a:gd name="T12" fmla="*/ 0 w 8676"/>
              <a:gd name="T13" fmla="*/ 2147483646 h 884"/>
              <a:gd name="T14" fmla="*/ 0 w 8676"/>
              <a:gd name="T15" fmla="*/ 2147483646 h 884"/>
              <a:gd name="T16" fmla="*/ 2147483646 w 8676"/>
              <a:gd name="T17" fmla="*/ 0 h 8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a:solidFill>
              <a:srgbClr val="A8A9AD"/>
            </a:solidFill>
            <a:prstDash val="solid"/>
            <a:miter lim="800000"/>
          </a:ln>
        </p:spPr>
        <p:txBody>
          <a:bodyPr/>
          <a:lstStyle/>
          <a:p>
            <a:endParaRPr lang="zh-CN" altLang="en-US">
              <a:latin typeface="Source Han Sans CN"/>
              <a:sym typeface="Source Han Sans CN"/>
            </a:endParaRPr>
          </a:p>
        </p:txBody>
      </p:sp>
      <p:sp>
        <p:nvSpPr>
          <p:cNvPr id="37" name="Rectangle 12"/>
          <p:cNvSpPr>
            <a:spLocks noChangeArrowheads="1"/>
          </p:cNvSpPr>
          <p:nvPr/>
        </p:nvSpPr>
        <p:spPr bwMode="auto">
          <a:xfrm>
            <a:off x="5146774" y="4998789"/>
            <a:ext cx="732945" cy="7507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latin typeface="Source Han Sans CN"/>
              <a:ea typeface="宋体" panose="02010600030101010101" pitchFamily="2" charset="-122"/>
              <a:sym typeface="Source Han Sans CN"/>
            </a:endParaRPr>
          </a:p>
        </p:txBody>
      </p:sp>
      <p:sp>
        <p:nvSpPr>
          <p:cNvPr id="38" name="TextBox 37"/>
          <p:cNvSpPr txBox="1"/>
          <p:nvPr/>
        </p:nvSpPr>
        <p:spPr>
          <a:xfrm>
            <a:off x="5810250" y="5176520"/>
            <a:ext cx="5567045" cy="583565"/>
          </a:xfrm>
          <a:prstGeom prst="rect">
            <a:avLst/>
          </a:prstGeom>
          <a:noFill/>
        </p:spPr>
        <p:txBody>
          <a:bodyPr wrap="square">
            <a:spAutoFit/>
          </a:bodyPr>
          <a:lstStyle>
            <a:defPPr>
              <a:defRPr lang="zh-CN"/>
            </a:defPPr>
            <a:lvl1pPr>
              <a:defRPr sz="3000">
                <a:solidFill>
                  <a:schemeClr val="accent1"/>
                </a:solidFill>
                <a:latin typeface="+mn-ea"/>
                <a:ea typeface="+mn-ea"/>
              </a:defRPr>
            </a:lvl1pPr>
          </a:lstStyle>
          <a:p>
            <a:pPr algn="l" eaLnBrk="1" hangingPunct="1">
              <a:buFont typeface="Arial" panose="020B0604020202020204" pitchFamily="34" charset="0"/>
              <a:buNone/>
              <a:defRPr/>
            </a:pPr>
            <a:r>
              <a:rPr lang="en-US" altLang="zh-CN" sz="3200" b="1" dirty="0">
                <a:solidFill>
                  <a:schemeClr val="accent1">
                    <a:lumMod val="50000"/>
                  </a:schemeClr>
                </a:solidFill>
                <a:latin typeface="Source Han Sans CN"/>
                <a:sym typeface="Source Han Sans CN"/>
              </a:rPr>
              <a:t> </a:t>
            </a:r>
            <a:r>
              <a:rPr lang="en-US" altLang="zh-CN" sz="3200" b="1" dirty="0">
                <a:solidFill>
                  <a:schemeClr val="tx1"/>
                </a:solidFill>
                <a:effectLst>
                  <a:outerShdw blurRad="38100" dist="19050" dir="2700000" algn="tl" rotWithShape="0">
                    <a:schemeClr val="dk1">
                      <a:alpha val="40000"/>
                    </a:schemeClr>
                  </a:outerShdw>
                </a:effectLst>
                <a:latin typeface="Source Han Sans CN"/>
                <a:sym typeface="Source Han Sans CN"/>
              </a:rPr>
              <a:t> </a:t>
            </a:r>
            <a:r>
              <a:rPr lang="zh-CN" altLang="en-US" sz="3200" b="1" dirty="0">
                <a:solidFill>
                  <a:schemeClr val="tx1"/>
                </a:solidFill>
                <a:effectLst>
                  <a:outerShdw blurRad="38100" dist="19050" dir="2700000" algn="tl" rotWithShape="0">
                    <a:schemeClr val="dk1">
                      <a:alpha val="40000"/>
                    </a:schemeClr>
                  </a:outerShdw>
                </a:effectLst>
                <a:latin typeface="华文中宋" panose="02010600040101010101" pitchFamily="2" charset="-122"/>
                <a:ea typeface="华文中宋" panose="02010600040101010101" pitchFamily="2" charset="-122"/>
                <a:sym typeface="Source Han Sans CN"/>
              </a:rPr>
              <a:t>带着档案开启人生新征程</a:t>
            </a:r>
            <a:endParaRPr lang="zh-CN" altLang="en-US" sz="3200" b="1" dirty="0">
              <a:solidFill>
                <a:schemeClr val="tx1"/>
              </a:solidFill>
              <a:effectLst>
                <a:outerShdw blurRad="38100" dist="19050" dir="2700000" algn="tl" rotWithShape="0">
                  <a:schemeClr val="dk1">
                    <a:alpha val="40000"/>
                  </a:schemeClr>
                </a:outerShdw>
              </a:effectLst>
              <a:latin typeface="华文中宋" panose="02010600040101010101" pitchFamily="2" charset="-122"/>
              <a:ea typeface="华文中宋" panose="02010600040101010101" pitchFamily="2" charset="-122"/>
              <a:sym typeface="Source Han Sans CN"/>
            </a:endParaRPr>
          </a:p>
        </p:txBody>
      </p:sp>
      <p:sp>
        <p:nvSpPr>
          <p:cNvPr id="39" name="TextBox 38"/>
          <p:cNvSpPr txBox="1"/>
          <p:nvPr/>
        </p:nvSpPr>
        <p:spPr>
          <a:xfrm>
            <a:off x="5256554" y="5018162"/>
            <a:ext cx="451886" cy="706755"/>
          </a:xfrm>
          <a:prstGeom prst="rect">
            <a:avLst/>
          </a:prstGeom>
          <a:noFill/>
        </p:spPr>
        <p:txBody>
          <a:bodyPr wrap="square">
            <a:spAutoFit/>
          </a:bodyPr>
          <a:lstStyle/>
          <a:p>
            <a:pPr eaLnBrk="1" hangingPunct="1">
              <a:buFont typeface="Arial" panose="020B0604020202020204" pitchFamily="34" charset="0"/>
              <a:buNone/>
              <a:defRPr/>
            </a:pPr>
            <a:r>
              <a:rPr lang="en-US" altLang="zh-CN" sz="4000" b="1" dirty="0">
                <a:solidFill>
                  <a:srgbClr val="F8F8F8"/>
                </a:solidFill>
                <a:latin typeface="Source Han Sans CN"/>
                <a:ea typeface="+mn-ea"/>
                <a:sym typeface="Source Han Sans CN"/>
              </a:rPr>
              <a:t>4</a:t>
            </a:r>
            <a:endParaRPr lang="zh-CN" altLang="en-US" sz="4000" b="1" dirty="0">
              <a:solidFill>
                <a:srgbClr val="F8F8F8"/>
              </a:solidFill>
              <a:latin typeface="Source Han Sans CN"/>
              <a:ea typeface="+mn-ea"/>
              <a:sym typeface="Source Han Sans CN"/>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219" y="2134682"/>
            <a:ext cx="3256202" cy="329961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1"/>
          <a:srcRect/>
          <a:stretch>
            <a:fillRect/>
          </a:stretch>
        </a:blipFill>
        <a:effectLst/>
      </p:bgPr>
    </p:bg>
    <p:spTree>
      <p:nvGrpSpPr>
        <p:cNvPr id="1" name=""/>
        <p:cNvGrpSpPr/>
        <p:nvPr/>
      </p:nvGrpSpPr>
      <p:grpSpPr>
        <a:xfrm>
          <a:off x="0" y="0"/>
          <a:ext cx="0" cy="0"/>
          <a:chOff x="0" y="0"/>
          <a:chExt cx="0" cy="0"/>
        </a:xfrm>
      </p:grpSpPr>
      <p:sp>
        <p:nvSpPr>
          <p:cNvPr id="12" name="TextBox 11"/>
          <p:cNvSpPr txBox="1"/>
          <p:nvPr/>
        </p:nvSpPr>
        <p:spPr>
          <a:xfrm>
            <a:off x="1925638" y="2020888"/>
            <a:ext cx="1478290" cy="3154710"/>
          </a:xfrm>
          <a:prstGeom prst="rect">
            <a:avLst/>
          </a:prstGeom>
          <a:noFill/>
        </p:spPr>
        <p:txBody>
          <a:bodyPr wrap="none">
            <a:spAutoFit/>
          </a:bodyPr>
          <a:lstStyle/>
          <a:p>
            <a:pPr eaLnBrk="1" hangingPunct="1">
              <a:buFont typeface="Arial" panose="020B0604020202020204" pitchFamily="34" charset="0"/>
              <a:buNone/>
              <a:defRPr/>
            </a:pPr>
            <a:r>
              <a:rPr lang="en-US" altLang="zh-CN" sz="19900" b="1" dirty="0">
                <a:solidFill>
                  <a:schemeClr val="accent2"/>
                </a:solidFill>
                <a:latin typeface="Source Han Sans CN"/>
                <a:ea typeface="+mj-ea"/>
                <a:sym typeface="Source Han Sans CN"/>
              </a:rPr>
              <a:t>1</a:t>
            </a:r>
            <a:endParaRPr lang="zh-CN" altLang="en-US" sz="19900" b="1" dirty="0">
              <a:solidFill>
                <a:schemeClr val="accent2"/>
              </a:solidFill>
              <a:latin typeface="Source Han Sans CN"/>
              <a:ea typeface="+mj-ea"/>
              <a:sym typeface="Source Han Sans CN"/>
            </a:endParaRPr>
          </a:p>
        </p:txBody>
      </p:sp>
      <p:sp>
        <p:nvSpPr>
          <p:cNvPr id="4" name="文本框 3"/>
          <p:cNvSpPr txBox="1"/>
          <p:nvPr/>
        </p:nvSpPr>
        <p:spPr>
          <a:xfrm>
            <a:off x="4294505" y="2997200"/>
            <a:ext cx="7901940" cy="1106805"/>
          </a:xfrm>
          <a:prstGeom prst="rect">
            <a:avLst/>
          </a:prstGeom>
          <a:noFill/>
        </p:spPr>
        <p:txBody>
          <a:bodyPr wrap="square" rtlCol="0">
            <a:spAutoFit/>
          </a:bodyPr>
          <a:p>
            <a:pPr algn="l"/>
            <a:r>
              <a:rPr lang="en-US" altLang="zh-CN" sz="6600" b="1">
                <a:solidFill>
                  <a:schemeClr val="accent1"/>
                </a:solidFill>
                <a:effectLst>
                  <a:outerShdw blurRad="38100" dist="25400" dir="5400000" algn="ctr" rotWithShape="0">
                    <a:srgbClr val="6E747A">
                      <a:alpha val="43000"/>
                    </a:srgbClr>
                  </a:outerShdw>
                </a:effectLst>
                <a:latin typeface="华文中宋" panose="02010600040101010101" pitchFamily="2" charset="-122"/>
                <a:ea typeface="华文中宋" panose="02010600040101010101" pitchFamily="2" charset="-122"/>
                <a:cs typeface="微软雅黑" panose="020B0503020204020204" pitchFamily="34" charset="-122"/>
                <a:sym typeface="Source Han Sans CN"/>
              </a:rPr>
              <a:t>  </a:t>
            </a:r>
            <a:r>
              <a:rPr lang="zh-CN" altLang="en-US" sz="6000" b="1">
                <a:solidFill>
                  <a:schemeClr val="accent2"/>
                </a:solidFill>
                <a:effectLst>
                  <a:outerShdw blurRad="38100" dist="25400" dir="5400000" algn="ctr" rotWithShape="0">
                    <a:srgbClr val="6E747A">
                      <a:alpha val="43000"/>
                    </a:srgbClr>
                  </a:outerShdw>
                </a:effectLst>
                <a:latin typeface="+mj-ea"/>
                <a:ea typeface="+mj-ea"/>
                <a:cs typeface="微软雅黑" panose="020B0503020204020204" pitchFamily="34" charset="-122"/>
                <a:sym typeface="Source Han Sans CN"/>
              </a:rPr>
              <a:t>档案工作有法可依</a:t>
            </a:r>
            <a:endParaRPr lang="zh-CN" altLang="en-US" sz="6000" b="1">
              <a:solidFill>
                <a:schemeClr val="accent2"/>
              </a:solidFill>
              <a:effectLst>
                <a:outerShdw blurRad="38100" dist="25400" dir="5400000" algn="ctr" rotWithShape="0">
                  <a:srgbClr val="6E747A">
                    <a:alpha val="43000"/>
                  </a:srgbClr>
                </a:outerShdw>
              </a:effectLst>
              <a:latin typeface="+mj-ea"/>
              <a:ea typeface="+mj-ea"/>
              <a:cs typeface="微软雅黑" panose="020B0503020204020204" pitchFamily="34" charset="-122"/>
              <a:sym typeface="Source Han Sans CN"/>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a:spLocks noChangeArrowheads="1"/>
          </p:cNvSpPr>
          <p:nvPr/>
        </p:nvSpPr>
        <p:spPr bwMode="auto">
          <a:xfrm>
            <a:off x="481013" y="299587"/>
            <a:ext cx="5257328"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b="1">
                <a:effectLst>
                  <a:outerShdw blurRad="38100" dist="25400" dir="5400000" algn="ctr" rotWithShape="0">
                    <a:srgbClr val="6E747A">
                      <a:alpha val="43000"/>
                    </a:srgbClr>
                  </a:outerShdw>
                </a:effectLst>
                <a:latin typeface="华文中宋" panose="02010600040101010101" pitchFamily="2" charset="-122"/>
                <a:ea typeface="华文中宋" panose="02010600040101010101" pitchFamily="2" charset="-122"/>
                <a:cs typeface="微软雅黑" panose="020B0503020204020204" pitchFamily="34" charset="-122"/>
                <a:sym typeface="Source Han Sans CN"/>
              </a:rPr>
              <a:t>档案规章制度</a:t>
            </a:r>
            <a:endParaRPr lang="zh-CN" altLang="en-US" sz="3200" b="1" dirty="0">
              <a:ln>
                <a:solidFill>
                  <a:schemeClr val="accent2"/>
                </a:solidFill>
              </a:ln>
              <a:solidFill>
                <a:srgbClr val="13457A"/>
              </a:solidFill>
              <a:effectLst>
                <a:outerShdw blurRad="38100" dist="38100" dir="2700000" algn="tl">
                  <a:srgbClr val="000000">
                    <a:alpha val="43137"/>
                  </a:srgbClr>
                </a:outerShdw>
              </a:effectLst>
              <a:latin typeface="Source Han Sans CN"/>
              <a:sym typeface="Source Han Sans CN"/>
            </a:endParaRPr>
          </a:p>
        </p:txBody>
      </p:sp>
      <p:sp>
        <p:nvSpPr>
          <p:cNvPr id="24" name="矩形 23"/>
          <p:cNvSpPr>
            <a:spLocks noChangeArrowheads="1"/>
          </p:cNvSpPr>
          <p:nvPr/>
        </p:nvSpPr>
        <p:spPr bwMode="auto">
          <a:xfrm>
            <a:off x="1216025" y="1165225"/>
            <a:ext cx="3788410" cy="535305"/>
          </a:xfrm>
          <a:prstGeom prst="rect">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400">
                <a:solidFill>
                  <a:schemeClr val="accent2"/>
                </a:solidFill>
                <a:latin typeface="Source Han Sans CN"/>
                <a:ea typeface="宋体" panose="02010600030101010101" pitchFamily="2" charset="-122"/>
                <a:sym typeface="Source Han Sans CN"/>
              </a:rPr>
              <a:t>《中华人民共和国档案法》</a:t>
            </a:r>
            <a:endParaRPr lang="zh-CN" altLang="en-US" sz="2400">
              <a:solidFill>
                <a:schemeClr val="accent2"/>
              </a:solidFill>
              <a:latin typeface="Source Han Sans CN"/>
              <a:ea typeface="宋体" panose="02010600030101010101" pitchFamily="2" charset="-122"/>
              <a:sym typeface="Source Han Sans CN"/>
            </a:endParaRPr>
          </a:p>
        </p:txBody>
      </p:sp>
      <p:sp>
        <p:nvSpPr>
          <p:cNvPr id="36" name="矩形 35"/>
          <p:cNvSpPr/>
          <p:nvPr/>
        </p:nvSpPr>
        <p:spPr bwMode="auto">
          <a:xfrm>
            <a:off x="409286" y="1701110"/>
            <a:ext cx="5169248" cy="4421534"/>
          </a:xfrm>
          <a:prstGeom prst="rect">
            <a:avLst/>
          </a:prstGeom>
          <a:solidFill>
            <a:schemeClr val="accent2"/>
          </a:solidFill>
          <a:ln w="9525" cap="flat" cmpd="sng" algn="ctr">
            <a:solidFill>
              <a:schemeClr val="accent1">
                <a:lumMod val="40000"/>
                <a:lumOff val="60000"/>
              </a:schemeClr>
            </a:solidFill>
            <a:prstDash val="solid"/>
            <a:round/>
            <a:headEnd type="none" w="med" len="med"/>
            <a:tailEnd type="none" w="med" len="med"/>
          </a:ln>
          <a:effectLst/>
        </p:spPr>
        <p:txBody>
          <a:bodyPr/>
          <a:lstStyle/>
          <a:p>
            <a:pPr eaLnBrk="1" hangingPunct="1">
              <a:buFont typeface="Arial" panose="020B0604020202020204" pitchFamily="34" charset="0"/>
              <a:buNone/>
              <a:defRPr/>
            </a:pPr>
            <a:r>
              <a:rPr lang="en-US" altLang="zh-CN" sz="2400" b="1">
                <a:solidFill>
                  <a:schemeClr val="accent6">
                    <a:lumMod val="50000"/>
                  </a:schemeClr>
                </a:solidFill>
                <a:latin typeface="宋体" panose="02010600030101010101" pitchFamily="2" charset="-122"/>
                <a:cs typeface="宋体" panose="02010600030101010101" pitchFamily="2" charset="-122"/>
                <a:sym typeface="Source Han Sans CN"/>
              </a:rPr>
              <a:t>   </a:t>
            </a:r>
            <a:endParaRPr lang="en-US" altLang="zh-CN" sz="2400" b="1">
              <a:solidFill>
                <a:schemeClr val="accent6">
                  <a:lumMod val="50000"/>
                </a:schemeClr>
              </a:solidFill>
              <a:latin typeface="宋体" panose="02010600030101010101" pitchFamily="2" charset="-122"/>
              <a:cs typeface="宋体" panose="02010600030101010101" pitchFamily="2" charset="-122"/>
              <a:sym typeface="Source Han Sans CN"/>
            </a:endParaRPr>
          </a:p>
          <a:p>
            <a:pPr eaLnBrk="1" hangingPunct="1">
              <a:buFont typeface="Arial" panose="020B0604020202020204" pitchFamily="34" charset="0"/>
              <a:buNone/>
              <a:defRPr/>
            </a:pPr>
            <a:r>
              <a:rPr lang="en-US" altLang="zh-CN" sz="2800" b="1">
                <a:solidFill>
                  <a:schemeClr val="accent6">
                    <a:lumMod val="50000"/>
                  </a:schemeClr>
                </a:solidFill>
                <a:latin typeface="宋体" panose="02010600030101010101" pitchFamily="2" charset="-122"/>
                <a:cs typeface="宋体" panose="02010600030101010101" pitchFamily="2" charset="-122"/>
                <a:sym typeface="Source Han Sans CN"/>
              </a:rPr>
              <a:t>  </a:t>
            </a:r>
            <a:r>
              <a:rPr lang="zh-CN" altLang="en-US" sz="2800" b="1">
                <a:solidFill>
                  <a:schemeClr val="tx1"/>
                </a:solidFill>
                <a:effectLst>
                  <a:outerShdw blurRad="38100" dist="19050" dir="2700000" algn="tl" rotWithShape="0">
                    <a:schemeClr val="dk1">
                      <a:alpha val="40000"/>
                    </a:schemeClr>
                  </a:outerShdw>
                </a:effectLst>
                <a:latin typeface="宋体" panose="02010600030101010101" pitchFamily="2" charset="-122"/>
                <a:cs typeface="宋体" panose="02010600030101010101" pitchFamily="2" charset="-122"/>
                <a:sym typeface="Source Han Sans CN"/>
              </a:rPr>
              <a:t>为了加强档案管理，规范档案收集、整理工作，有效保护和利用档案，提高档案信息化建设水平，推进国家治理体系和治理能力现代化，为中国特色社会主义事业服务，制定的法律。</a:t>
            </a:r>
            <a:endParaRPr lang="zh-CN" altLang="en-US" sz="2800" b="1">
              <a:solidFill>
                <a:schemeClr val="tx1"/>
              </a:solidFill>
              <a:effectLst>
                <a:outerShdw blurRad="38100" dist="19050" dir="2700000" algn="tl" rotWithShape="0">
                  <a:schemeClr val="dk1">
                    <a:alpha val="40000"/>
                  </a:schemeClr>
                </a:outerShdw>
              </a:effectLst>
              <a:latin typeface="宋体" panose="02010600030101010101" pitchFamily="2" charset="-122"/>
              <a:cs typeface="宋体" panose="02010600030101010101" pitchFamily="2" charset="-122"/>
              <a:sym typeface="Source Han Sans CN"/>
            </a:endParaRPr>
          </a:p>
          <a:p>
            <a:pPr eaLnBrk="1" hangingPunct="1">
              <a:buFont typeface="Arial" panose="020B0604020202020204" pitchFamily="34" charset="0"/>
              <a:buNone/>
              <a:defRPr/>
            </a:pPr>
            <a:endParaRPr lang="zh-CN" altLang="en-US" sz="2800" b="1">
              <a:solidFill>
                <a:schemeClr val="accent6">
                  <a:lumMod val="50000"/>
                </a:schemeClr>
              </a:solidFill>
              <a:latin typeface="宋体" panose="02010600030101010101" pitchFamily="2" charset="-122"/>
              <a:cs typeface="宋体" panose="02010600030101010101" pitchFamily="2" charset="-122"/>
              <a:sym typeface="Source Han Sans CN"/>
            </a:endParaRPr>
          </a:p>
          <a:p>
            <a:pPr eaLnBrk="1" hangingPunct="1">
              <a:buFont typeface="Arial" panose="020B0604020202020204" pitchFamily="34" charset="0"/>
              <a:buNone/>
              <a:defRPr/>
            </a:pPr>
            <a:endParaRPr lang="zh-CN" altLang="en-US" sz="2800" b="1">
              <a:solidFill>
                <a:schemeClr val="accent6">
                  <a:lumMod val="50000"/>
                </a:schemeClr>
              </a:solidFill>
              <a:latin typeface="宋体" panose="02010600030101010101" pitchFamily="2" charset="-122"/>
              <a:cs typeface="宋体" panose="02010600030101010101" pitchFamily="2" charset="-122"/>
              <a:sym typeface="Source Han Sans CN"/>
            </a:endParaRPr>
          </a:p>
        </p:txBody>
      </p:sp>
      <p:pic>
        <p:nvPicPr>
          <p:cNvPr id="2" name="图片 1"/>
          <p:cNvPicPr>
            <a:picLocks noChangeAspect="1"/>
          </p:cNvPicPr>
          <p:nvPr/>
        </p:nvPicPr>
        <p:blipFill>
          <a:blip r:embed="rId1"/>
          <a:stretch>
            <a:fillRect/>
          </a:stretch>
        </p:blipFill>
        <p:spPr>
          <a:xfrm>
            <a:off x="5810250" y="1701800"/>
            <a:ext cx="5835015" cy="419544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a:spLocks noChangeArrowheads="1"/>
          </p:cNvSpPr>
          <p:nvPr/>
        </p:nvSpPr>
        <p:spPr bwMode="auto">
          <a:xfrm>
            <a:off x="481013" y="299587"/>
            <a:ext cx="5257328"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b="1">
                <a:effectLst>
                  <a:outerShdw blurRad="38100" dist="25400" dir="5400000" algn="ctr" rotWithShape="0">
                    <a:srgbClr val="6E747A">
                      <a:alpha val="43000"/>
                    </a:srgbClr>
                  </a:outerShdw>
                </a:effectLst>
                <a:latin typeface="华文中宋" panose="02010600040101010101" pitchFamily="2" charset="-122"/>
                <a:ea typeface="华文中宋" panose="02010600040101010101" pitchFamily="2" charset="-122"/>
                <a:cs typeface="微软雅黑" panose="020B0503020204020204" pitchFamily="34" charset="-122"/>
                <a:sym typeface="Source Han Sans CN"/>
              </a:rPr>
              <a:t>档案规章制度</a:t>
            </a:r>
            <a:endParaRPr lang="zh-CN" altLang="en-US" sz="3200" b="1" dirty="0">
              <a:ln>
                <a:solidFill>
                  <a:schemeClr val="accent2"/>
                </a:solidFill>
              </a:ln>
              <a:solidFill>
                <a:srgbClr val="13457A"/>
              </a:solidFill>
              <a:effectLst>
                <a:outerShdw blurRad="38100" dist="38100" dir="2700000" algn="tl">
                  <a:srgbClr val="000000">
                    <a:alpha val="43137"/>
                  </a:srgbClr>
                </a:outerShdw>
              </a:effectLst>
              <a:latin typeface="Source Han Sans CN"/>
              <a:sym typeface="Source Han Sans CN"/>
            </a:endParaRPr>
          </a:p>
        </p:txBody>
      </p:sp>
      <p:sp>
        <p:nvSpPr>
          <p:cNvPr id="22" name="矩形 21"/>
          <p:cNvSpPr/>
          <p:nvPr/>
        </p:nvSpPr>
        <p:spPr bwMode="auto">
          <a:xfrm>
            <a:off x="6026308" y="1700832"/>
            <a:ext cx="5169248" cy="4421534"/>
          </a:xfrm>
          <a:prstGeom prst="rect">
            <a:avLst/>
          </a:prstGeom>
          <a:solidFill>
            <a:schemeClr val="accent2"/>
          </a:solidFill>
          <a:ln w="9525" cap="flat" cmpd="sng" algn="ctr">
            <a:solidFill>
              <a:schemeClr val="accent1">
                <a:lumMod val="40000"/>
                <a:lumOff val="60000"/>
              </a:schemeClr>
            </a:solidFill>
            <a:prstDash val="solid"/>
            <a:round/>
            <a:headEnd type="none" w="med" len="med"/>
            <a:tailEnd type="none" w="med" len="med"/>
          </a:ln>
          <a:effectLst/>
        </p:spPr>
        <p:txBody>
          <a:bodyPr/>
          <a:lstStyle/>
          <a:p>
            <a:pPr algn="ctr" eaLnBrk="1" hangingPunct="1">
              <a:buFont typeface="Arial" panose="020B0604020202020204" pitchFamily="34" charset="0"/>
              <a:buNone/>
              <a:defRPr/>
            </a:pPr>
            <a:r>
              <a:rPr lang="zh-CN" altLang="en-US" sz="2400">
                <a:solidFill>
                  <a:schemeClr val="tx1"/>
                </a:solidFill>
                <a:effectLst>
                  <a:outerShdw blurRad="38100" dist="19050" dir="2700000" algn="tl" rotWithShape="0">
                    <a:schemeClr val="dk1">
                      <a:alpha val="40000"/>
                    </a:schemeClr>
                  </a:outerShdw>
                </a:effectLst>
                <a:latin typeface="Source Han Sans CN"/>
                <a:sym typeface="Source Han Sans CN"/>
              </a:rPr>
              <a:t>目录</a:t>
            </a:r>
            <a:endParaRPr lang="zh-CN" altLang="en-US" sz="2400">
              <a:solidFill>
                <a:schemeClr val="tx1"/>
              </a:solidFill>
              <a:effectLst>
                <a:outerShdw blurRad="38100" dist="19050" dir="2700000" algn="tl" rotWithShape="0">
                  <a:schemeClr val="dk1">
                    <a:alpha val="40000"/>
                  </a:schemeClr>
                </a:outerShdw>
              </a:effectLst>
              <a:latin typeface="Source Han Sans CN"/>
              <a:sym typeface="Source Han Sans CN"/>
            </a:endParaRPr>
          </a:p>
          <a:p>
            <a:pPr eaLnBrk="1" hangingPunct="1">
              <a:buFont typeface="Arial" panose="020B0604020202020204" pitchFamily="34" charset="0"/>
              <a:buNone/>
              <a:defRPr/>
            </a:pPr>
            <a:r>
              <a:rPr lang="zh-CN" altLang="en-US" sz="2400">
                <a:solidFill>
                  <a:schemeClr val="tx1"/>
                </a:solidFill>
                <a:effectLst>
                  <a:outerShdw blurRad="38100" dist="19050" dir="2700000" algn="tl" rotWithShape="0">
                    <a:schemeClr val="dk1">
                      <a:alpha val="40000"/>
                    </a:schemeClr>
                  </a:outerShdw>
                </a:effectLst>
                <a:latin typeface="Source Han Sans CN"/>
                <a:sym typeface="Source Han Sans CN"/>
              </a:rPr>
              <a:t>第一章　总则</a:t>
            </a:r>
            <a:endParaRPr lang="zh-CN" altLang="en-US" sz="2400">
              <a:solidFill>
                <a:schemeClr val="tx1"/>
              </a:solidFill>
              <a:effectLst>
                <a:outerShdw blurRad="38100" dist="19050" dir="2700000" algn="tl" rotWithShape="0">
                  <a:schemeClr val="dk1">
                    <a:alpha val="40000"/>
                  </a:schemeClr>
                </a:outerShdw>
              </a:effectLst>
              <a:latin typeface="Source Han Sans CN"/>
              <a:sym typeface="Source Han Sans CN"/>
            </a:endParaRPr>
          </a:p>
          <a:p>
            <a:pPr eaLnBrk="1" hangingPunct="1">
              <a:buFont typeface="Arial" panose="020B0604020202020204" pitchFamily="34" charset="0"/>
              <a:buNone/>
              <a:defRPr/>
            </a:pPr>
            <a:r>
              <a:rPr lang="zh-CN" altLang="en-US" sz="2400">
                <a:solidFill>
                  <a:schemeClr val="tx1"/>
                </a:solidFill>
                <a:effectLst>
                  <a:outerShdw blurRad="38100" dist="19050" dir="2700000" algn="tl" rotWithShape="0">
                    <a:schemeClr val="dk1">
                      <a:alpha val="40000"/>
                    </a:schemeClr>
                  </a:outerShdw>
                </a:effectLst>
                <a:latin typeface="Source Han Sans CN"/>
                <a:sym typeface="Source Han Sans CN"/>
              </a:rPr>
              <a:t>第二章　档案机构及其职责</a:t>
            </a:r>
            <a:endParaRPr lang="zh-CN" altLang="en-US" sz="2400">
              <a:solidFill>
                <a:schemeClr val="tx1"/>
              </a:solidFill>
              <a:effectLst>
                <a:outerShdw blurRad="38100" dist="19050" dir="2700000" algn="tl" rotWithShape="0">
                  <a:schemeClr val="dk1">
                    <a:alpha val="40000"/>
                  </a:schemeClr>
                </a:outerShdw>
              </a:effectLst>
              <a:latin typeface="Source Han Sans CN"/>
              <a:sym typeface="Source Han Sans CN"/>
            </a:endParaRPr>
          </a:p>
          <a:p>
            <a:pPr eaLnBrk="1" hangingPunct="1">
              <a:buFont typeface="Arial" panose="020B0604020202020204" pitchFamily="34" charset="0"/>
              <a:buNone/>
              <a:defRPr/>
            </a:pPr>
            <a:r>
              <a:rPr lang="zh-CN" altLang="en-US" sz="2400">
                <a:solidFill>
                  <a:schemeClr val="tx1"/>
                </a:solidFill>
                <a:effectLst>
                  <a:outerShdw blurRad="38100" dist="19050" dir="2700000" algn="tl" rotWithShape="0">
                    <a:schemeClr val="dk1">
                      <a:alpha val="40000"/>
                    </a:schemeClr>
                  </a:outerShdw>
                </a:effectLst>
                <a:latin typeface="Source Han Sans CN"/>
                <a:sym typeface="Source Han Sans CN"/>
              </a:rPr>
              <a:t>第三章　档案的管理</a:t>
            </a:r>
            <a:endParaRPr lang="zh-CN" altLang="en-US" sz="2400">
              <a:solidFill>
                <a:schemeClr val="tx1"/>
              </a:solidFill>
              <a:effectLst>
                <a:outerShdw blurRad="38100" dist="19050" dir="2700000" algn="tl" rotWithShape="0">
                  <a:schemeClr val="dk1">
                    <a:alpha val="40000"/>
                  </a:schemeClr>
                </a:outerShdw>
              </a:effectLst>
              <a:latin typeface="Source Han Sans CN"/>
              <a:sym typeface="Source Han Sans CN"/>
            </a:endParaRPr>
          </a:p>
          <a:p>
            <a:pPr eaLnBrk="1" hangingPunct="1">
              <a:buFont typeface="Arial" panose="020B0604020202020204" pitchFamily="34" charset="0"/>
              <a:buNone/>
              <a:defRPr/>
            </a:pPr>
            <a:r>
              <a:rPr lang="zh-CN" altLang="en-US" sz="2400">
                <a:solidFill>
                  <a:schemeClr val="tx1"/>
                </a:solidFill>
                <a:effectLst>
                  <a:outerShdw blurRad="38100" dist="19050" dir="2700000" algn="tl" rotWithShape="0">
                    <a:schemeClr val="dk1">
                      <a:alpha val="40000"/>
                    </a:schemeClr>
                  </a:outerShdw>
                </a:effectLst>
                <a:latin typeface="Source Han Sans CN"/>
                <a:sym typeface="Source Han Sans CN"/>
              </a:rPr>
              <a:t>第四章　档案的利用和公布</a:t>
            </a:r>
            <a:endParaRPr lang="zh-CN" altLang="en-US" sz="2400">
              <a:solidFill>
                <a:schemeClr val="tx1"/>
              </a:solidFill>
              <a:effectLst>
                <a:outerShdw blurRad="38100" dist="19050" dir="2700000" algn="tl" rotWithShape="0">
                  <a:schemeClr val="dk1">
                    <a:alpha val="40000"/>
                  </a:schemeClr>
                </a:outerShdw>
              </a:effectLst>
              <a:latin typeface="Source Han Sans CN"/>
              <a:sym typeface="Source Han Sans CN"/>
            </a:endParaRPr>
          </a:p>
          <a:p>
            <a:pPr eaLnBrk="1" hangingPunct="1">
              <a:buFont typeface="Arial" panose="020B0604020202020204" pitchFamily="34" charset="0"/>
              <a:buNone/>
              <a:defRPr/>
            </a:pPr>
            <a:r>
              <a:rPr lang="zh-CN" altLang="en-US" sz="2400">
                <a:solidFill>
                  <a:schemeClr val="tx1"/>
                </a:solidFill>
                <a:effectLst>
                  <a:outerShdw blurRad="38100" dist="19050" dir="2700000" algn="tl" rotWithShape="0">
                    <a:schemeClr val="dk1">
                      <a:alpha val="40000"/>
                    </a:schemeClr>
                  </a:outerShdw>
                </a:effectLst>
                <a:latin typeface="Source Han Sans CN"/>
                <a:sym typeface="Source Han Sans CN"/>
              </a:rPr>
              <a:t>第五章　档案信息化建设</a:t>
            </a:r>
            <a:endParaRPr lang="zh-CN" altLang="en-US" sz="2400">
              <a:solidFill>
                <a:schemeClr val="tx1"/>
              </a:solidFill>
              <a:effectLst>
                <a:outerShdw blurRad="38100" dist="19050" dir="2700000" algn="tl" rotWithShape="0">
                  <a:schemeClr val="dk1">
                    <a:alpha val="40000"/>
                  </a:schemeClr>
                </a:outerShdw>
              </a:effectLst>
              <a:latin typeface="Source Han Sans CN"/>
              <a:sym typeface="Source Han Sans CN"/>
            </a:endParaRPr>
          </a:p>
          <a:p>
            <a:pPr eaLnBrk="1" hangingPunct="1">
              <a:buFont typeface="Arial" panose="020B0604020202020204" pitchFamily="34" charset="0"/>
              <a:buNone/>
              <a:defRPr/>
            </a:pPr>
            <a:r>
              <a:rPr lang="zh-CN" altLang="en-US" sz="2400">
                <a:solidFill>
                  <a:schemeClr val="tx1"/>
                </a:solidFill>
                <a:effectLst>
                  <a:outerShdw blurRad="38100" dist="19050" dir="2700000" algn="tl" rotWithShape="0">
                    <a:schemeClr val="dk1">
                      <a:alpha val="40000"/>
                    </a:schemeClr>
                  </a:outerShdw>
                </a:effectLst>
                <a:latin typeface="Source Han Sans CN"/>
                <a:sym typeface="Source Han Sans CN"/>
              </a:rPr>
              <a:t>第六章　监督检查</a:t>
            </a:r>
            <a:endParaRPr lang="zh-CN" altLang="en-US" sz="2400">
              <a:solidFill>
                <a:schemeClr val="tx1"/>
              </a:solidFill>
              <a:effectLst>
                <a:outerShdw blurRad="38100" dist="19050" dir="2700000" algn="tl" rotWithShape="0">
                  <a:schemeClr val="dk1">
                    <a:alpha val="40000"/>
                  </a:schemeClr>
                </a:outerShdw>
              </a:effectLst>
              <a:latin typeface="Source Han Sans CN"/>
              <a:sym typeface="Source Han Sans CN"/>
            </a:endParaRPr>
          </a:p>
          <a:p>
            <a:pPr eaLnBrk="1" hangingPunct="1">
              <a:buFont typeface="Arial" panose="020B0604020202020204" pitchFamily="34" charset="0"/>
              <a:buNone/>
              <a:defRPr/>
            </a:pPr>
            <a:r>
              <a:rPr lang="zh-CN" altLang="en-US" sz="2400">
                <a:solidFill>
                  <a:schemeClr val="tx1"/>
                </a:solidFill>
                <a:effectLst>
                  <a:outerShdw blurRad="38100" dist="19050" dir="2700000" algn="tl" rotWithShape="0">
                    <a:schemeClr val="dk1">
                      <a:alpha val="40000"/>
                    </a:schemeClr>
                  </a:outerShdw>
                </a:effectLst>
                <a:latin typeface="Source Han Sans CN"/>
                <a:sym typeface="Source Han Sans CN"/>
              </a:rPr>
              <a:t>第七章　法律责任</a:t>
            </a:r>
            <a:endParaRPr lang="zh-CN" altLang="en-US" sz="2400">
              <a:solidFill>
                <a:schemeClr val="tx1"/>
              </a:solidFill>
              <a:effectLst>
                <a:outerShdw blurRad="38100" dist="19050" dir="2700000" algn="tl" rotWithShape="0">
                  <a:schemeClr val="dk1">
                    <a:alpha val="40000"/>
                  </a:schemeClr>
                </a:outerShdw>
              </a:effectLst>
              <a:latin typeface="Source Han Sans CN"/>
              <a:sym typeface="Source Han Sans CN"/>
            </a:endParaRPr>
          </a:p>
          <a:p>
            <a:pPr eaLnBrk="1" hangingPunct="1">
              <a:buFont typeface="Arial" panose="020B0604020202020204" pitchFamily="34" charset="0"/>
              <a:buNone/>
              <a:defRPr/>
            </a:pPr>
            <a:r>
              <a:rPr lang="zh-CN" altLang="en-US" sz="2400">
                <a:solidFill>
                  <a:schemeClr val="tx1"/>
                </a:solidFill>
                <a:effectLst>
                  <a:outerShdw blurRad="38100" dist="19050" dir="2700000" algn="tl" rotWithShape="0">
                    <a:schemeClr val="dk1">
                      <a:alpha val="40000"/>
                    </a:schemeClr>
                  </a:outerShdw>
                </a:effectLst>
                <a:latin typeface="Source Han Sans CN"/>
                <a:sym typeface="Source Han Sans CN"/>
              </a:rPr>
              <a:t>第八章　附则</a:t>
            </a:r>
            <a:endParaRPr lang="zh-CN" altLang="en-US" sz="2400">
              <a:solidFill>
                <a:schemeClr val="tx1"/>
              </a:solidFill>
              <a:effectLst>
                <a:outerShdw blurRad="38100" dist="19050" dir="2700000" algn="tl" rotWithShape="0">
                  <a:schemeClr val="dk1">
                    <a:alpha val="40000"/>
                  </a:schemeClr>
                </a:outerShdw>
              </a:effectLst>
              <a:latin typeface="Source Han Sans CN"/>
              <a:sym typeface="Source Han Sans CN"/>
            </a:endParaRPr>
          </a:p>
        </p:txBody>
      </p:sp>
      <p:sp>
        <p:nvSpPr>
          <p:cNvPr id="24" name="矩形 23"/>
          <p:cNvSpPr>
            <a:spLocks noChangeArrowheads="1"/>
          </p:cNvSpPr>
          <p:nvPr/>
        </p:nvSpPr>
        <p:spPr bwMode="auto">
          <a:xfrm>
            <a:off x="1216025" y="1165225"/>
            <a:ext cx="3788410" cy="535305"/>
          </a:xfrm>
          <a:prstGeom prst="rect">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400">
                <a:solidFill>
                  <a:schemeClr val="accent2"/>
                </a:solidFill>
                <a:latin typeface="Source Han Sans CN"/>
                <a:ea typeface="宋体" panose="02010600030101010101" pitchFamily="2" charset="-122"/>
                <a:sym typeface="Source Han Sans CN"/>
              </a:rPr>
              <a:t>《中华人民共和国档案法》</a:t>
            </a:r>
            <a:endParaRPr lang="zh-CN" altLang="en-US" sz="2400">
              <a:solidFill>
                <a:schemeClr val="accent2"/>
              </a:solidFill>
              <a:latin typeface="Source Han Sans CN"/>
              <a:ea typeface="宋体" panose="02010600030101010101" pitchFamily="2" charset="-122"/>
              <a:sym typeface="Source Han Sans CN"/>
            </a:endParaRPr>
          </a:p>
        </p:txBody>
      </p:sp>
      <p:sp>
        <p:nvSpPr>
          <p:cNvPr id="36" name="矩形 35"/>
          <p:cNvSpPr/>
          <p:nvPr/>
        </p:nvSpPr>
        <p:spPr bwMode="auto">
          <a:xfrm>
            <a:off x="409286" y="1701110"/>
            <a:ext cx="5169248" cy="4421534"/>
          </a:xfrm>
          <a:prstGeom prst="rect">
            <a:avLst/>
          </a:prstGeom>
          <a:solidFill>
            <a:schemeClr val="accent2"/>
          </a:solidFill>
          <a:ln w="9525" cap="flat" cmpd="sng" algn="ctr">
            <a:solidFill>
              <a:schemeClr val="accent1">
                <a:lumMod val="40000"/>
                <a:lumOff val="60000"/>
              </a:schemeClr>
            </a:solidFill>
            <a:prstDash val="solid"/>
            <a:round/>
            <a:headEnd type="none" w="med" len="med"/>
            <a:tailEnd type="none" w="med" len="med"/>
          </a:ln>
          <a:effectLst/>
        </p:spPr>
        <p:txBody>
          <a:bodyPr/>
          <a:lstStyle/>
          <a:p>
            <a:pPr eaLnBrk="1" hangingPunct="1">
              <a:buFont typeface="Arial" panose="020B0604020202020204" pitchFamily="34" charset="0"/>
              <a:buNone/>
              <a:defRPr/>
            </a:pPr>
            <a:endParaRPr lang="zh-CN" altLang="en-US" sz="2400" b="1">
              <a:solidFill>
                <a:schemeClr val="accent6">
                  <a:lumMod val="50000"/>
                </a:schemeClr>
              </a:solidFill>
              <a:latin typeface="宋体" panose="02010600030101010101" pitchFamily="2" charset="-122"/>
              <a:cs typeface="宋体" panose="02010600030101010101" pitchFamily="2" charset="-122"/>
              <a:sym typeface="Source Han Sans CN"/>
            </a:endParaRPr>
          </a:p>
          <a:p>
            <a:pPr eaLnBrk="1" hangingPunct="1">
              <a:buFont typeface="Arial" panose="020B0604020202020204" pitchFamily="34" charset="0"/>
              <a:buNone/>
              <a:defRPr/>
            </a:pPr>
            <a:r>
              <a:rPr lang="en-US" altLang="zh-CN" sz="2400" b="1">
                <a:solidFill>
                  <a:schemeClr val="accent6">
                    <a:lumMod val="50000"/>
                  </a:schemeClr>
                </a:solidFill>
                <a:latin typeface="宋体" panose="02010600030101010101" pitchFamily="2" charset="-122"/>
                <a:cs typeface="宋体" panose="02010600030101010101" pitchFamily="2" charset="-122"/>
                <a:sym typeface="Source Han Sans CN"/>
              </a:rPr>
              <a:t>    </a:t>
            </a:r>
            <a:r>
              <a:rPr lang="zh-CN" altLang="en-US" sz="2800" b="1">
                <a:solidFill>
                  <a:schemeClr val="tx1"/>
                </a:solidFill>
                <a:effectLst>
                  <a:outerShdw blurRad="38100" dist="19050" dir="2700000" algn="tl" rotWithShape="0">
                    <a:schemeClr val="dk1">
                      <a:alpha val="40000"/>
                    </a:schemeClr>
                  </a:outerShdw>
                </a:effectLst>
                <a:latin typeface="宋体" panose="02010600030101010101" pitchFamily="2" charset="-122"/>
                <a:cs typeface="宋体" panose="02010600030101010101" pitchFamily="2" charset="-122"/>
                <a:sym typeface="Source Han Sans CN"/>
              </a:rPr>
              <a:t>1987年9月5日第六届全国人民代表大会常务委员会第二十二次会议通过。</a:t>
            </a:r>
            <a:endParaRPr lang="zh-CN" altLang="en-US" sz="2800" b="1">
              <a:solidFill>
                <a:schemeClr val="tx1"/>
              </a:solidFill>
              <a:effectLst>
                <a:outerShdw blurRad="38100" dist="19050" dir="2700000" algn="tl" rotWithShape="0">
                  <a:schemeClr val="dk1">
                    <a:alpha val="40000"/>
                  </a:schemeClr>
                </a:outerShdw>
              </a:effectLst>
              <a:latin typeface="宋体" panose="02010600030101010101" pitchFamily="2" charset="-122"/>
              <a:cs typeface="宋体" panose="02010600030101010101" pitchFamily="2" charset="-122"/>
              <a:sym typeface="Source Han Sans CN"/>
            </a:endParaRPr>
          </a:p>
          <a:p>
            <a:pPr eaLnBrk="1" hangingPunct="1">
              <a:buFont typeface="Arial" panose="020B0604020202020204" pitchFamily="34" charset="0"/>
              <a:buNone/>
              <a:defRPr/>
            </a:pPr>
            <a:r>
              <a:rPr lang="zh-CN" altLang="en-US" sz="2800" b="1">
                <a:solidFill>
                  <a:schemeClr val="tx1"/>
                </a:solidFill>
                <a:effectLst>
                  <a:outerShdw blurRad="38100" dist="19050" dir="2700000" algn="tl" rotWithShape="0">
                    <a:schemeClr val="dk1">
                      <a:alpha val="40000"/>
                    </a:schemeClr>
                  </a:outerShdw>
                </a:effectLst>
                <a:latin typeface="宋体" panose="02010600030101010101" pitchFamily="2" charset="-122"/>
                <a:cs typeface="宋体" panose="02010600030101010101" pitchFamily="2" charset="-122"/>
                <a:sym typeface="Source Han Sans CN"/>
              </a:rPr>
              <a:t> </a:t>
            </a:r>
            <a:r>
              <a:rPr lang="en-US" altLang="zh-CN" sz="2800" b="1">
                <a:solidFill>
                  <a:schemeClr val="tx1"/>
                </a:solidFill>
                <a:effectLst>
                  <a:outerShdw blurRad="38100" dist="19050" dir="2700000" algn="tl" rotWithShape="0">
                    <a:schemeClr val="dk1">
                      <a:alpha val="40000"/>
                    </a:schemeClr>
                  </a:outerShdw>
                </a:effectLst>
                <a:latin typeface="宋体" panose="02010600030101010101" pitchFamily="2" charset="-122"/>
                <a:cs typeface="宋体" panose="02010600030101010101" pitchFamily="2" charset="-122"/>
                <a:sym typeface="Source Han Sans CN"/>
              </a:rPr>
              <a:t>   </a:t>
            </a:r>
            <a:r>
              <a:rPr lang="zh-CN" altLang="en-US" sz="2800" b="1">
                <a:solidFill>
                  <a:schemeClr val="tx1"/>
                </a:solidFill>
                <a:effectLst>
                  <a:outerShdw blurRad="38100" dist="19050" dir="2700000" algn="tl" rotWithShape="0">
                    <a:schemeClr val="dk1">
                      <a:alpha val="40000"/>
                    </a:schemeClr>
                  </a:outerShdw>
                </a:effectLst>
                <a:latin typeface="宋体" panose="02010600030101010101" pitchFamily="2" charset="-122"/>
                <a:cs typeface="宋体" panose="02010600030101010101" pitchFamily="2" charset="-122"/>
                <a:sym typeface="Source Han Sans CN"/>
              </a:rPr>
              <a:t>2020年6月20日，第十三届全国人民代表大会常务委员会第十九次会议修订，自2021年1月1日起施行。</a:t>
            </a:r>
            <a:endParaRPr lang="zh-CN" altLang="en-US" sz="2800" b="1">
              <a:solidFill>
                <a:schemeClr val="tx1"/>
              </a:solidFill>
              <a:effectLst>
                <a:outerShdw blurRad="38100" dist="19050" dir="2700000" algn="tl" rotWithShape="0">
                  <a:schemeClr val="dk1">
                    <a:alpha val="40000"/>
                  </a:schemeClr>
                </a:outerShdw>
              </a:effectLst>
              <a:latin typeface="宋体" panose="02010600030101010101" pitchFamily="2" charset="-122"/>
              <a:cs typeface="宋体" panose="02010600030101010101" pitchFamily="2" charset="-122"/>
              <a:sym typeface="Source Han Sans CN"/>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a:spLocks noChangeArrowheads="1"/>
          </p:cNvSpPr>
          <p:nvPr/>
        </p:nvSpPr>
        <p:spPr bwMode="auto">
          <a:xfrm>
            <a:off x="481013" y="299587"/>
            <a:ext cx="5257328"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b="1">
                <a:solidFill>
                  <a:schemeClr val="tx1"/>
                </a:solidFill>
                <a:effectLst>
                  <a:outerShdw blurRad="38100" dist="19050" dir="2700000" algn="tl" rotWithShape="0">
                    <a:schemeClr val="dk1">
                      <a:alpha val="40000"/>
                    </a:schemeClr>
                  </a:outerShdw>
                </a:effectLst>
                <a:latin typeface="华文中宋" panose="02010600040101010101" pitchFamily="2" charset="-122"/>
                <a:ea typeface="华文中宋" panose="02010600040101010101" pitchFamily="2" charset="-122"/>
                <a:cs typeface="微软雅黑" panose="020B0503020204020204" pitchFamily="34" charset="-122"/>
                <a:sym typeface="Source Han Sans CN"/>
              </a:rPr>
              <a:t>档案规章制度</a:t>
            </a:r>
            <a:endParaRPr lang="zh-CN" altLang="en-US" sz="3200" b="1" dirty="0">
              <a:solidFill>
                <a:schemeClr val="tx1"/>
              </a:solidFill>
              <a:effectLst>
                <a:outerShdw blurRad="38100" dist="19050" dir="2700000" algn="tl" rotWithShape="0">
                  <a:schemeClr val="dk1">
                    <a:alpha val="40000"/>
                  </a:schemeClr>
                </a:outerShdw>
              </a:effectLst>
              <a:latin typeface="华文中宋" panose="02010600040101010101" pitchFamily="2" charset="-122"/>
              <a:ea typeface="华文中宋" panose="02010600040101010101" pitchFamily="2" charset="-122"/>
              <a:cs typeface="微软雅黑" panose="020B0503020204020204" pitchFamily="34" charset="-122"/>
              <a:sym typeface="Source Han Sans CN"/>
            </a:endParaRPr>
          </a:p>
        </p:txBody>
      </p:sp>
      <p:sp>
        <p:nvSpPr>
          <p:cNvPr id="38" name="矩形 37"/>
          <p:cNvSpPr>
            <a:spLocks noChangeArrowheads="1"/>
          </p:cNvSpPr>
          <p:nvPr/>
        </p:nvSpPr>
        <p:spPr bwMode="auto">
          <a:xfrm>
            <a:off x="4225925" y="347980"/>
            <a:ext cx="3775075" cy="535305"/>
          </a:xfrm>
          <a:prstGeom prst="rect">
            <a:avLst/>
          </a:prstGeom>
          <a:solidFill>
            <a:srgbClr val="13457A"/>
          </a:solidFill>
          <a:ln>
            <a:noFill/>
          </a:ln>
        </p:spPr>
        <p:txBody>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400">
                <a:solidFill>
                  <a:schemeClr val="bg2"/>
                </a:solidFill>
                <a:latin typeface="Source Han Sans CN"/>
                <a:ea typeface="宋体" panose="02010600030101010101" pitchFamily="2" charset="-122"/>
                <a:sym typeface="Source Han Sans CN"/>
              </a:rPr>
              <a:t>《高等学校档案管理</a:t>
            </a:r>
            <a:r>
              <a:rPr lang="zh-CN" altLang="en-US" sz="2400">
                <a:solidFill>
                  <a:schemeClr val="bg2"/>
                </a:solidFill>
                <a:latin typeface="Source Han Sans CN"/>
                <a:ea typeface="宋体" panose="02010600030101010101" pitchFamily="2" charset="-122"/>
                <a:sym typeface="Source Han Sans CN"/>
              </a:rPr>
              <a:t>办法》</a:t>
            </a:r>
            <a:endParaRPr lang="zh-CN" altLang="en-US" sz="2400">
              <a:solidFill>
                <a:schemeClr val="bg2"/>
              </a:solidFill>
              <a:latin typeface="Source Han Sans CN"/>
              <a:ea typeface="宋体" panose="02010600030101010101" pitchFamily="2" charset="-122"/>
              <a:sym typeface="Source Han Sans CN"/>
            </a:endParaRPr>
          </a:p>
        </p:txBody>
      </p:sp>
      <p:pic>
        <p:nvPicPr>
          <p:cNvPr id="2" name="图片 1"/>
          <p:cNvPicPr>
            <a:picLocks noChangeAspect="1"/>
          </p:cNvPicPr>
          <p:nvPr/>
        </p:nvPicPr>
        <p:blipFill>
          <a:blip r:embed="rId1"/>
          <a:stretch>
            <a:fillRect/>
          </a:stretch>
        </p:blipFill>
        <p:spPr>
          <a:xfrm>
            <a:off x="337820" y="1268730"/>
            <a:ext cx="5640070" cy="4946015"/>
          </a:xfrm>
          <a:prstGeom prst="rect">
            <a:avLst/>
          </a:prstGeom>
        </p:spPr>
      </p:pic>
      <p:pic>
        <p:nvPicPr>
          <p:cNvPr id="3" name="图片 2"/>
          <p:cNvPicPr>
            <a:picLocks noChangeAspect="1"/>
          </p:cNvPicPr>
          <p:nvPr/>
        </p:nvPicPr>
        <p:blipFill>
          <a:blip r:embed="rId2"/>
          <a:stretch>
            <a:fillRect/>
          </a:stretch>
        </p:blipFill>
        <p:spPr>
          <a:xfrm>
            <a:off x="6962140" y="1270635"/>
            <a:ext cx="3786505" cy="49460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a:spLocks noChangeArrowheads="1"/>
          </p:cNvSpPr>
          <p:nvPr/>
        </p:nvSpPr>
        <p:spPr bwMode="auto">
          <a:xfrm>
            <a:off x="481013" y="299587"/>
            <a:ext cx="5257328"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b="1">
                <a:effectLst>
                  <a:outerShdw blurRad="38100" dist="25400" dir="5400000" algn="ctr" rotWithShape="0">
                    <a:srgbClr val="6E747A">
                      <a:alpha val="43000"/>
                    </a:srgbClr>
                  </a:outerShdw>
                </a:effectLst>
                <a:latin typeface="华文中宋" panose="02010600040101010101" pitchFamily="2" charset="-122"/>
                <a:ea typeface="华文中宋" panose="02010600040101010101" pitchFamily="2" charset="-122"/>
                <a:cs typeface="微软雅黑" panose="020B0503020204020204" pitchFamily="34" charset="-122"/>
                <a:sym typeface="Source Han Sans CN"/>
              </a:rPr>
              <a:t>档案规章制度</a:t>
            </a:r>
            <a:endParaRPr lang="zh-CN" altLang="en-US" sz="3200" b="1" dirty="0">
              <a:ln>
                <a:solidFill>
                  <a:schemeClr val="accent2"/>
                </a:solidFill>
              </a:ln>
              <a:solidFill>
                <a:srgbClr val="13457A"/>
              </a:solidFill>
              <a:effectLst>
                <a:outerShdw blurRad="38100" dist="38100" dir="2700000" algn="tl">
                  <a:srgbClr val="000000">
                    <a:alpha val="43137"/>
                  </a:srgbClr>
                </a:outerShdw>
              </a:effectLst>
              <a:latin typeface="Source Han Sans CN"/>
              <a:sym typeface="Source Han Sans CN"/>
            </a:endParaRPr>
          </a:p>
        </p:txBody>
      </p:sp>
      <p:sp>
        <p:nvSpPr>
          <p:cNvPr id="36" name="矩形 35"/>
          <p:cNvSpPr/>
          <p:nvPr/>
        </p:nvSpPr>
        <p:spPr bwMode="auto">
          <a:xfrm>
            <a:off x="409286" y="1701110"/>
            <a:ext cx="5169248" cy="4421534"/>
          </a:xfrm>
          <a:prstGeom prst="rect">
            <a:avLst/>
          </a:prstGeom>
          <a:solidFill>
            <a:schemeClr val="accent2"/>
          </a:solidFill>
          <a:ln w="9525" cap="flat" cmpd="sng" algn="ctr">
            <a:solidFill>
              <a:schemeClr val="accent1">
                <a:lumMod val="40000"/>
                <a:lumOff val="60000"/>
              </a:schemeClr>
            </a:solidFill>
            <a:prstDash val="solid"/>
            <a:round/>
            <a:headEnd type="none" w="med" len="med"/>
            <a:tailEnd type="none" w="med" len="med"/>
          </a:ln>
          <a:effectLst/>
        </p:spPr>
        <p:txBody>
          <a:bodyPr/>
          <a:lstStyle/>
          <a:p>
            <a:pPr eaLnBrk="1" hangingPunct="1">
              <a:buFont typeface="Arial" panose="020B0604020202020204" pitchFamily="34" charset="0"/>
              <a:buNone/>
              <a:defRPr/>
            </a:pPr>
            <a:endParaRPr lang="zh-CN" altLang="en-US" sz="2400" b="1">
              <a:solidFill>
                <a:schemeClr val="accent6">
                  <a:lumMod val="50000"/>
                </a:schemeClr>
              </a:solidFill>
              <a:latin typeface="宋体" panose="02010600030101010101" pitchFamily="2" charset="-122"/>
              <a:cs typeface="宋体" panose="02010600030101010101" pitchFamily="2" charset="-122"/>
              <a:sym typeface="Source Han Sans CN"/>
            </a:endParaRPr>
          </a:p>
        </p:txBody>
      </p:sp>
      <p:sp>
        <p:nvSpPr>
          <p:cNvPr id="38" name="矩形 37"/>
          <p:cNvSpPr>
            <a:spLocks noChangeArrowheads="1"/>
          </p:cNvSpPr>
          <p:nvPr/>
        </p:nvSpPr>
        <p:spPr bwMode="auto">
          <a:xfrm>
            <a:off x="4657725" y="404495"/>
            <a:ext cx="3775075" cy="535305"/>
          </a:xfrm>
          <a:prstGeom prst="rect">
            <a:avLst/>
          </a:prstGeom>
          <a:solidFill>
            <a:srgbClr val="13457A"/>
          </a:solidFill>
          <a:ln>
            <a:noFill/>
          </a:ln>
        </p:spPr>
        <p:txBody>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400">
                <a:solidFill>
                  <a:schemeClr val="bg2"/>
                </a:solidFill>
                <a:latin typeface="Source Han Sans CN"/>
                <a:ea typeface="宋体" panose="02010600030101010101" pitchFamily="2" charset="-122"/>
                <a:sym typeface="Source Han Sans CN"/>
              </a:rPr>
              <a:t>《高等学校档案管理</a:t>
            </a:r>
            <a:r>
              <a:rPr lang="zh-CN" altLang="en-US" sz="2400">
                <a:solidFill>
                  <a:schemeClr val="bg2"/>
                </a:solidFill>
                <a:latin typeface="Source Han Sans CN"/>
                <a:ea typeface="宋体" panose="02010600030101010101" pitchFamily="2" charset="-122"/>
                <a:sym typeface="Source Han Sans CN"/>
              </a:rPr>
              <a:t>办法》</a:t>
            </a:r>
            <a:endParaRPr lang="zh-CN" altLang="en-US" sz="2400">
              <a:solidFill>
                <a:schemeClr val="bg2"/>
              </a:solidFill>
              <a:latin typeface="Source Han Sans CN"/>
              <a:ea typeface="宋体" panose="02010600030101010101" pitchFamily="2" charset="-122"/>
              <a:sym typeface="Source Han Sans CN"/>
            </a:endParaRPr>
          </a:p>
        </p:txBody>
      </p:sp>
      <p:pic>
        <p:nvPicPr>
          <p:cNvPr id="2" name="图片 1"/>
          <p:cNvPicPr>
            <a:picLocks noChangeAspect="1"/>
          </p:cNvPicPr>
          <p:nvPr/>
        </p:nvPicPr>
        <p:blipFill>
          <a:blip r:embed="rId1"/>
          <a:stretch>
            <a:fillRect/>
          </a:stretch>
        </p:blipFill>
        <p:spPr>
          <a:xfrm>
            <a:off x="462280" y="1381125"/>
            <a:ext cx="5136515" cy="5058410"/>
          </a:xfrm>
          <a:prstGeom prst="rect">
            <a:avLst/>
          </a:prstGeom>
        </p:spPr>
      </p:pic>
      <p:pic>
        <p:nvPicPr>
          <p:cNvPr id="3" name="图片 2"/>
          <p:cNvPicPr>
            <a:picLocks noChangeAspect="1"/>
          </p:cNvPicPr>
          <p:nvPr/>
        </p:nvPicPr>
        <p:blipFill>
          <a:blip r:embed="rId2"/>
          <a:stretch>
            <a:fillRect/>
          </a:stretch>
        </p:blipFill>
        <p:spPr>
          <a:xfrm>
            <a:off x="5954395" y="1381125"/>
            <a:ext cx="4718050" cy="50387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a:spLocks noChangeArrowheads="1"/>
          </p:cNvSpPr>
          <p:nvPr/>
        </p:nvSpPr>
        <p:spPr bwMode="auto">
          <a:xfrm>
            <a:off x="481013" y="299587"/>
            <a:ext cx="5257328"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b="1">
                <a:solidFill>
                  <a:schemeClr val="tx1"/>
                </a:solidFill>
                <a:effectLst>
                  <a:outerShdw blurRad="38100" dist="19050" dir="2700000" algn="tl" rotWithShape="0">
                    <a:schemeClr val="dk1">
                      <a:alpha val="40000"/>
                    </a:schemeClr>
                  </a:outerShdw>
                </a:effectLst>
                <a:latin typeface="华文中宋" panose="02010600040101010101" pitchFamily="2" charset="-122"/>
                <a:ea typeface="华文中宋" panose="02010600040101010101" pitchFamily="2" charset="-122"/>
                <a:cs typeface="微软雅黑" panose="020B0503020204020204" pitchFamily="34" charset="-122"/>
                <a:sym typeface="Source Han Sans CN"/>
              </a:rPr>
              <a:t>档案规章制度</a:t>
            </a:r>
            <a:endParaRPr lang="zh-CN" altLang="en-US" sz="3200" b="1" dirty="0">
              <a:solidFill>
                <a:schemeClr val="tx1"/>
              </a:solidFill>
              <a:effectLst>
                <a:outerShdw blurRad="38100" dist="19050" dir="2700000" algn="tl" rotWithShape="0">
                  <a:schemeClr val="dk1">
                    <a:alpha val="40000"/>
                  </a:schemeClr>
                </a:outerShdw>
              </a:effectLst>
              <a:latin typeface="华文中宋" panose="02010600040101010101" pitchFamily="2" charset="-122"/>
              <a:ea typeface="华文中宋" panose="02010600040101010101" pitchFamily="2" charset="-122"/>
              <a:cs typeface="微软雅黑" panose="020B0503020204020204" pitchFamily="34" charset="-122"/>
              <a:sym typeface="Source Han Sans CN"/>
            </a:endParaRPr>
          </a:p>
        </p:txBody>
      </p:sp>
      <p:sp>
        <p:nvSpPr>
          <p:cNvPr id="38" name="矩形 37"/>
          <p:cNvSpPr>
            <a:spLocks noChangeArrowheads="1"/>
          </p:cNvSpPr>
          <p:nvPr/>
        </p:nvSpPr>
        <p:spPr bwMode="auto">
          <a:xfrm>
            <a:off x="4657725" y="404495"/>
            <a:ext cx="3775075" cy="535305"/>
          </a:xfrm>
          <a:prstGeom prst="rect">
            <a:avLst/>
          </a:prstGeom>
          <a:solidFill>
            <a:srgbClr val="13457A"/>
          </a:solidFill>
          <a:ln>
            <a:noFill/>
          </a:ln>
        </p:spPr>
        <p:txBody>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400">
                <a:solidFill>
                  <a:schemeClr val="bg2"/>
                </a:solidFill>
                <a:latin typeface="Source Han Sans CN"/>
                <a:ea typeface="宋体" panose="02010600030101010101" pitchFamily="2" charset="-122"/>
                <a:sym typeface="Source Han Sans CN"/>
              </a:rPr>
              <a:t>《高等学校档案管理</a:t>
            </a:r>
            <a:r>
              <a:rPr lang="zh-CN" altLang="en-US" sz="2400">
                <a:solidFill>
                  <a:schemeClr val="bg2"/>
                </a:solidFill>
                <a:latin typeface="Source Han Sans CN"/>
                <a:ea typeface="宋体" panose="02010600030101010101" pitchFamily="2" charset="-122"/>
                <a:sym typeface="Source Han Sans CN"/>
              </a:rPr>
              <a:t>办法》</a:t>
            </a:r>
            <a:endParaRPr lang="zh-CN" altLang="en-US" sz="2400">
              <a:solidFill>
                <a:schemeClr val="bg2"/>
              </a:solidFill>
              <a:latin typeface="Source Han Sans CN"/>
              <a:ea typeface="宋体" panose="02010600030101010101" pitchFamily="2" charset="-122"/>
              <a:sym typeface="Source Han Sans CN"/>
            </a:endParaRPr>
          </a:p>
        </p:txBody>
      </p:sp>
      <p:pic>
        <p:nvPicPr>
          <p:cNvPr id="5" name="图片 4"/>
          <p:cNvPicPr>
            <a:picLocks noChangeAspect="1"/>
          </p:cNvPicPr>
          <p:nvPr/>
        </p:nvPicPr>
        <p:blipFill>
          <a:blip r:embed="rId1"/>
          <a:stretch>
            <a:fillRect/>
          </a:stretch>
        </p:blipFill>
        <p:spPr>
          <a:xfrm>
            <a:off x="841375" y="1341120"/>
            <a:ext cx="4256405" cy="4887595"/>
          </a:xfrm>
          <a:prstGeom prst="rect">
            <a:avLst/>
          </a:prstGeom>
        </p:spPr>
      </p:pic>
      <p:sp>
        <p:nvSpPr>
          <p:cNvPr id="6" name="文本框 5"/>
          <p:cNvSpPr txBox="1"/>
          <p:nvPr/>
        </p:nvSpPr>
        <p:spPr>
          <a:xfrm>
            <a:off x="5325110" y="1988820"/>
            <a:ext cx="6799580" cy="4399915"/>
          </a:xfrm>
          <a:prstGeom prst="rect">
            <a:avLst/>
          </a:prstGeom>
          <a:noFill/>
        </p:spPr>
        <p:txBody>
          <a:bodyPr wrap="square" rtlCol="0" anchor="t">
            <a:spAutoFit/>
            <a:scene3d>
              <a:camera prst="orthographicFront"/>
              <a:lightRig rig="threePt" dir="t"/>
            </a:scene3d>
          </a:bodyPr>
          <a:p>
            <a:r>
              <a:rPr lang="zh-CN" altLang="en-US" sz="4000" b="1">
                <a:solidFill>
                  <a:schemeClr val="tx1"/>
                </a:solidFill>
                <a:effectLst>
                  <a:outerShdw blurRad="38100" dist="19050" dir="2700000" algn="tl" rotWithShape="0">
                    <a:schemeClr val="dk1">
                      <a:alpha val="40000"/>
                    </a:schemeClr>
                  </a:outerShdw>
                </a:effectLst>
                <a:sym typeface="+mn-ea"/>
              </a:rPr>
              <a:t>档案法制建设：</a:t>
            </a:r>
            <a:endParaRPr lang="zh-CN" altLang="en-US" sz="4000" b="1">
              <a:solidFill>
                <a:schemeClr val="tx1"/>
              </a:solidFill>
              <a:effectLst>
                <a:outerShdw blurRad="38100" dist="19050" dir="2700000" algn="tl" rotWithShape="0">
                  <a:schemeClr val="dk1">
                    <a:alpha val="40000"/>
                  </a:schemeClr>
                </a:outerShdw>
              </a:effectLst>
              <a:sym typeface="+mn-ea"/>
            </a:endParaRPr>
          </a:p>
          <a:p>
            <a:endParaRPr lang="zh-CN" altLang="en-US" sz="4000" b="1">
              <a:solidFill>
                <a:schemeClr val="tx1"/>
              </a:solidFill>
              <a:effectLst>
                <a:outerShdw blurRad="38100" dist="19050" dir="2700000" algn="tl" rotWithShape="0">
                  <a:schemeClr val="dk1">
                    <a:alpha val="40000"/>
                  </a:schemeClr>
                </a:outerShdw>
              </a:effectLst>
              <a:sym typeface="+mn-ea"/>
            </a:endParaRPr>
          </a:p>
          <a:p>
            <a:r>
              <a:rPr lang="zh-CN" altLang="en-US" sz="4000">
                <a:solidFill>
                  <a:schemeClr val="tx1"/>
                </a:solidFill>
                <a:effectLst>
                  <a:outerShdw blurRad="38100" dist="19050" dir="2700000" algn="tl" rotWithShape="0">
                    <a:schemeClr val="dk1">
                      <a:alpha val="40000"/>
                    </a:schemeClr>
                  </a:outerShdw>
                </a:effectLst>
                <a:sym typeface="+mn-ea"/>
              </a:rPr>
              <a:t>是国家档案制度的基础，它作为我国档案事业管理的重要工具，是发展档案事业的根本保证。</a:t>
            </a:r>
            <a:endParaRPr lang="zh-CN" altLang="en-US" sz="4000">
              <a:solidFill>
                <a:schemeClr val="tx1"/>
              </a:solidFill>
              <a:effectLst>
                <a:outerShdw blurRad="38100" dist="19050" dir="2700000" algn="tl" rotWithShape="0">
                  <a:schemeClr val="dk1">
                    <a:alpha val="40000"/>
                  </a:schemeClr>
                </a:outerShdw>
              </a:effectLst>
            </a:endParaRPr>
          </a:p>
          <a:p>
            <a:endParaRPr lang="zh-CN" altLang="en-US" sz="4000">
              <a:solidFill>
                <a:schemeClr val="tx1"/>
              </a:solidFill>
              <a:effectLst>
                <a:outerShdw blurRad="38100" dist="19050" dir="2700000" algn="tl" rotWithShape="0">
                  <a:schemeClr val="dk1">
                    <a:alpha val="40000"/>
                  </a:schemeClr>
                </a:outerShdw>
              </a:effectLst>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1"/>
          <a:srcRect/>
          <a:stretch>
            <a:fillRect/>
          </a:stretch>
        </a:blipFill>
        <a:effectLst/>
      </p:bgPr>
    </p:bg>
    <p:spTree>
      <p:nvGrpSpPr>
        <p:cNvPr id="1" name=""/>
        <p:cNvGrpSpPr/>
        <p:nvPr/>
      </p:nvGrpSpPr>
      <p:grpSpPr>
        <a:xfrm>
          <a:off x="0" y="0"/>
          <a:ext cx="0" cy="0"/>
          <a:chOff x="0" y="0"/>
          <a:chExt cx="0" cy="0"/>
        </a:xfrm>
      </p:grpSpPr>
      <p:sp>
        <p:nvSpPr>
          <p:cNvPr id="8196" name="TextBox 10"/>
          <p:cNvSpPr txBox="1">
            <a:spLocks noChangeArrowheads="1"/>
          </p:cNvSpPr>
          <p:nvPr/>
        </p:nvSpPr>
        <p:spPr bwMode="auto">
          <a:xfrm>
            <a:off x="4946015" y="2828925"/>
            <a:ext cx="6995160" cy="101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dist" eaLnBrk="1" hangingPunct="1">
              <a:spcBef>
                <a:spcPct val="0"/>
              </a:spcBef>
              <a:buFontTx/>
              <a:buNone/>
            </a:pPr>
            <a:r>
              <a:rPr lang="zh-CN" altLang="en-US" sz="6000" b="1" dirty="0">
                <a:solidFill>
                  <a:srgbClr val="FFFFFF"/>
                </a:solidFill>
                <a:effectLst>
                  <a:outerShdw blurRad="38100" dist="38100" dir="2700000" algn="tl">
                    <a:srgbClr val="000000">
                      <a:alpha val="43137"/>
                    </a:srgbClr>
                  </a:outerShdw>
                </a:effectLst>
                <a:latin typeface="Source Han Sans CN"/>
                <a:ea typeface="+mj-ea"/>
                <a:sym typeface="Source Han Sans CN"/>
              </a:rPr>
              <a:t>档案</a:t>
            </a:r>
            <a:r>
              <a:rPr lang="zh-CN" altLang="en-US" sz="6000" b="1" dirty="0">
                <a:solidFill>
                  <a:srgbClr val="FFFFFF"/>
                </a:solidFill>
                <a:effectLst>
                  <a:outerShdw blurRad="38100" dist="38100" dir="2700000" algn="tl">
                    <a:srgbClr val="000000">
                      <a:alpha val="43137"/>
                    </a:srgbClr>
                  </a:outerShdw>
                </a:effectLst>
                <a:latin typeface="Source Han Sans CN"/>
                <a:ea typeface="+mj-ea"/>
                <a:sym typeface="Source Han Sans CN"/>
              </a:rPr>
              <a:t>跟随新生入学</a:t>
            </a:r>
            <a:endParaRPr lang="zh-CN" altLang="en-US" sz="6000" b="1" dirty="0">
              <a:solidFill>
                <a:srgbClr val="FFFFFF"/>
              </a:solidFill>
              <a:effectLst>
                <a:outerShdw blurRad="38100" dist="38100" dir="2700000" algn="tl">
                  <a:srgbClr val="000000">
                    <a:alpha val="43137"/>
                  </a:srgbClr>
                </a:outerShdw>
              </a:effectLst>
              <a:latin typeface="Source Han Sans CN"/>
              <a:ea typeface="+mj-ea"/>
              <a:sym typeface="Source Han Sans CN"/>
            </a:endParaRPr>
          </a:p>
        </p:txBody>
      </p:sp>
      <p:sp>
        <p:nvSpPr>
          <p:cNvPr id="12" name="TextBox 11"/>
          <p:cNvSpPr txBox="1"/>
          <p:nvPr/>
        </p:nvSpPr>
        <p:spPr>
          <a:xfrm>
            <a:off x="1925638" y="2020888"/>
            <a:ext cx="1478290" cy="3154710"/>
          </a:xfrm>
          <a:prstGeom prst="rect">
            <a:avLst/>
          </a:prstGeom>
          <a:noFill/>
        </p:spPr>
        <p:txBody>
          <a:bodyPr wrap="none">
            <a:spAutoFit/>
          </a:bodyPr>
          <a:lstStyle/>
          <a:p>
            <a:pPr eaLnBrk="1" hangingPunct="1">
              <a:buFont typeface="Arial" panose="020B0604020202020204" pitchFamily="34" charset="0"/>
              <a:buNone/>
              <a:defRPr/>
            </a:pPr>
            <a:r>
              <a:rPr lang="en-US" altLang="zh-CN" sz="19900" b="1" dirty="0">
                <a:solidFill>
                  <a:schemeClr val="accent2"/>
                </a:solidFill>
                <a:latin typeface="Source Han Sans CN"/>
                <a:ea typeface="+mj-ea"/>
                <a:sym typeface="Source Han Sans CN"/>
              </a:rPr>
              <a:t>2</a:t>
            </a:r>
            <a:endParaRPr lang="zh-CN" altLang="en-US" sz="19900" b="1" dirty="0">
              <a:solidFill>
                <a:schemeClr val="accent2"/>
              </a:solidFill>
              <a:latin typeface="Source Han Sans CN"/>
              <a:ea typeface="+mj-ea"/>
              <a:sym typeface="Source Han Sans CN"/>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a:spLocks noChangeArrowheads="1"/>
          </p:cNvSpPr>
          <p:nvPr/>
        </p:nvSpPr>
        <p:spPr bwMode="auto">
          <a:xfrm>
            <a:off x="481013" y="299587"/>
            <a:ext cx="5257328"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b="1" dirty="0">
                <a:ln>
                  <a:solidFill>
                    <a:schemeClr val="accent2"/>
                  </a:solidFill>
                </a:ln>
                <a:solidFill>
                  <a:srgbClr val="13457A"/>
                </a:solidFill>
                <a:effectLst>
                  <a:outerShdw blurRad="38100" dist="38100" dir="2700000" algn="tl">
                    <a:srgbClr val="000000">
                      <a:alpha val="43137"/>
                    </a:srgbClr>
                  </a:outerShdw>
                </a:effectLst>
                <a:latin typeface="Source Han Sans CN"/>
                <a:sym typeface="Source Han Sans CN"/>
              </a:rPr>
              <a:t>新生入学阶段</a:t>
            </a:r>
            <a:endParaRPr lang="zh-CN" altLang="en-US" sz="3200" b="1" dirty="0">
              <a:ln>
                <a:solidFill>
                  <a:schemeClr val="accent2"/>
                </a:solidFill>
              </a:ln>
              <a:solidFill>
                <a:srgbClr val="13457A"/>
              </a:solidFill>
              <a:effectLst>
                <a:outerShdw blurRad="38100" dist="38100" dir="2700000" algn="tl">
                  <a:srgbClr val="000000">
                    <a:alpha val="43137"/>
                  </a:srgbClr>
                </a:outerShdw>
              </a:effectLst>
              <a:latin typeface="Source Han Sans CN"/>
              <a:sym typeface="Source Han Sans CN"/>
            </a:endParaRPr>
          </a:p>
        </p:txBody>
      </p:sp>
      <p:sp>
        <p:nvSpPr>
          <p:cNvPr id="4" name="Rectangle 7"/>
          <p:cNvSpPr txBox="1">
            <a:spLocks noChangeArrowheads="1"/>
          </p:cNvSpPr>
          <p:nvPr/>
        </p:nvSpPr>
        <p:spPr bwMode="auto">
          <a:xfrm>
            <a:off x="985520" y="1124585"/>
            <a:ext cx="5323840" cy="2844165"/>
          </a:xfrm>
          <a:prstGeom prst="rect">
            <a:avLst/>
          </a:prstGeom>
          <a:noFill/>
          <a:ln w="9525">
            <a:noFill/>
            <a:miter lim="800000"/>
          </a:ln>
        </p:spPr>
        <p:txBody>
          <a:bodyPr vert="horz" wrap="square" lIns="95785" tIns="47893" rIns="95785" bIns="47893" numCol="1" anchor="t" anchorCtr="0" compatLnSpc="1"/>
          <a:lstStyle>
            <a:lvl1pPr marL="187325" indent="-187325" algn="l" rtl="0" eaLnBrk="0" fontAlgn="base" hangingPunct="0">
              <a:lnSpc>
                <a:spcPct val="110000"/>
              </a:lnSpc>
              <a:spcBef>
                <a:spcPts val="525"/>
              </a:spcBef>
              <a:spcAft>
                <a:spcPct val="0"/>
              </a:spcAft>
              <a:buFont typeface="Arial" panose="020B0604020202020204" pitchFamily="34" charset="0"/>
              <a:buChar char="•"/>
              <a:defRPr sz="3300" kern="1200">
                <a:solidFill>
                  <a:srgbClr val="3B3837"/>
                </a:solidFill>
                <a:latin typeface="+mn-lt"/>
                <a:ea typeface="黑体" panose="02010609060101010101" pitchFamily="2" charset="-122"/>
                <a:cs typeface="+mn-cs"/>
              </a:defRPr>
            </a:lvl1pPr>
            <a:lvl2pPr marL="449580" indent="-224155" algn="l" rtl="0" eaLnBrk="0" fontAlgn="base" hangingPunct="0">
              <a:lnSpc>
                <a:spcPct val="110000"/>
              </a:lnSpc>
              <a:spcBef>
                <a:spcPts val="415"/>
              </a:spcBef>
              <a:spcAft>
                <a:spcPct val="0"/>
              </a:spcAft>
              <a:buFont typeface="Arial" panose="020B0604020202020204" pitchFamily="34" charset="0"/>
              <a:buChar char="–"/>
              <a:defRPr sz="2900" kern="1200">
                <a:solidFill>
                  <a:srgbClr val="3B3837"/>
                </a:solidFill>
                <a:latin typeface="+mn-lt"/>
                <a:ea typeface="黑体" panose="02010609060101010101" pitchFamily="2" charset="-122"/>
                <a:cs typeface="+mn-cs"/>
              </a:defRPr>
            </a:lvl2pPr>
            <a:lvl3pPr marL="676275" indent="-187325" algn="l" rtl="0" eaLnBrk="0" fontAlgn="base" hangingPunct="0">
              <a:lnSpc>
                <a:spcPct val="110000"/>
              </a:lnSpc>
              <a:spcBef>
                <a:spcPts val="415"/>
              </a:spcBef>
              <a:spcAft>
                <a:spcPct val="0"/>
              </a:spcAft>
              <a:buFont typeface="Arial" panose="020B0604020202020204" pitchFamily="34" charset="0"/>
              <a:buChar char="•"/>
              <a:defRPr sz="2400" kern="1200">
                <a:solidFill>
                  <a:srgbClr val="3B3837"/>
                </a:solidFill>
                <a:latin typeface="+mn-lt"/>
                <a:ea typeface="黑体" panose="02010609060101010101" pitchFamily="2" charset="-122"/>
                <a:cs typeface="+mn-cs"/>
              </a:defRPr>
            </a:lvl3pPr>
            <a:lvl4pPr marL="901700" indent="-224155" algn="l" rtl="0" eaLnBrk="0" fontAlgn="base" hangingPunct="0">
              <a:lnSpc>
                <a:spcPct val="110000"/>
              </a:lnSpc>
              <a:spcBef>
                <a:spcPts val="415"/>
              </a:spcBef>
              <a:spcAft>
                <a:spcPct val="0"/>
              </a:spcAft>
              <a:buFont typeface="Arial" panose="020B0604020202020204" pitchFamily="34" charset="0"/>
              <a:buChar char="–"/>
              <a:defRPr sz="2100" kern="1200">
                <a:solidFill>
                  <a:srgbClr val="3B3837"/>
                </a:solidFill>
                <a:latin typeface="+mn-lt"/>
                <a:ea typeface="黑体" panose="02010609060101010101" pitchFamily="2" charset="-122"/>
                <a:cs typeface="+mn-cs"/>
              </a:defRPr>
            </a:lvl4pPr>
            <a:lvl5pPr marL="2152650" indent="-238125" algn="l" rtl="0" eaLnBrk="0" fontAlgn="base" hangingPunct="0">
              <a:lnSpc>
                <a:spcPct val="110000"/>
              </a:lnSpc>
              <a:spcBef>
                <a:spcPct val="20000"/>
              </a:spcBef>
              <a:spcAft>
                <a:spcPct val="0"/>
              </a:spcAft>
              <a:buFont typeface="Arial" panose="020B0604020202020204" pitchFamily="34" charset="0"/>
              <a:buChar char="»"/>
              <a:defRPr sz="2100" kern="1200">
                <a:solidFill>
                  <a:srgbClr val="3B3837"/>
                </a:solidFill>
                <a:latin typeface="+mn-lt"/>
                <a:ea typeface="黑体" panose="02010609060101010101" pitchFamily="2" charset="-122"/>
                <a:cs typeface="+mn-cs"/>
              </a:defRPr>
            </a:lvl5pPr>
            <a:lvl6pPr marL="2633980" indent="-239395" algn="l" defTabSz="95758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6pPr>
            <a:lvl7pPr marL="3112770" indent="-239395" algn="l" defTabSz="95758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7pPr>
            <a:lvl8pPr marL="3592195" indent="-239395" algn="l" defTabSz="95758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8pPr>
            <a:lvl9pPr marL="4070985" indent="-239395" algn="l" defTabSz="95758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9pPr>
          </a:lstStyle>
          <a:p>
            <a:pPr marL="0" indent="0" eaLnBrk="1" hangingPunct="1">
              <a:lnSpc>
                <a:spcPct val="150000"/>
              </a:lnSpc>
              <a:spcBef>
                <a:spcPct val="0"/>
              </a:spcBef>
              <a:buFont typeface="Arial" panose="020B0604020202020204" pitchFamily="34" charset="0"/>
              <a:buNone/>
            </a:pPr>
            <a:r>
              <a:rPr lang="zh-CN" altLang="en-US" sz="2000" dirty="0">
                <a:latin typeface="Source Han Sans CN"/>
                <a:ea typeface="华文中宋" panose="02010600040101010101" pitchFamily="2" charset="-122"/>
                <a:sym typeface="Source Han Sans CN"/>
              </a:rPr>
              <a:t> </a:t>
            </a:r>
            <a:r>
              <a:rPr lang="en-US" altLang="zh-CN" sz="2000" dirty="0">
                <a:latin typeface="Source Han Sans CN"/>
                <a:ea typeface="华文中宋" panose="02010600040101010101" pitchFamily="2" charset="-122"/>
                <a:sym typeface="Source Han Sans CN"/>
              </a:rPr>
              <a:t>   </a:t>
            </a:r>
            <a:endParaRPr lang="en-US" altLang="zh-CN" sz="2000" dirty="0">
              <a:latin typeface="Source Han Sans CN"/>
              <a:ea typeface="华文中宋" panose="02010600040101010101" pitchFamily="2" charset="-122"/>
              <a:sym typeface="Source Han Sans CN"/>
            </a:endParaRPr>
          </a:p>
          <a:p>
            <a:pPr marL="0" indent="0" eaLnBrk="1" hangingPunct="1">
              <a:lnSpc>
                <a:spcPct val="150000"/>
              </a:lnSpc>
              <a:spcBef>
                <a:spcPct val="0"/>
              </a:spcBef>
              <a:buFont typeface="Arial" panose="020B0604020202020204" pitchFamily="34" charset="0"/>
              <a:buNone/>
            </a:pPr>
            <a:r>
              <a:rPr lang="en-US" altLang="zh-CN" sz="2000" dirty="0">
                <a:latin typeface="Source Han Sans CN"/>
                <a:ea typeface="华文中宋" panose="02010600040101010101" pitchFamily="2" charset="-122"/>
                <a:sym typeface="Source Han Sans CN"/>
              </a:rPr>
              <a:t>  </a:t>
            </a:r>
            <a:endParaRPr lang="en-US" altLang="zh-CN" sz="2000" dirty="0">
              <a:latin typeface="Source Han Sans CN"/>
              <a:ea typeface="华文中宋" panose="02010600040101010101" pitchFamily="2" charset="-122"/>
              <a:sym typeface="Source Han Sans CN"/>
            </a:endParaRPr>
          </a:p>
          <a:p>
            <a:pPr marL="0" indent="0" eaLnBrk="1" hangingPunct="1">
              <a:lnSpc>
                <a:spcPct val="150000"/>
              </a:lnSpc>
              <a:spcBef>
                <a:spcPct val="0"/>
              </a:spcBef>
              <a:buFont typeface="Arial" panose="020B0604020202020204" pitchFamily="34" charset="0"/>
              <a:buNone/>
            </a:pPr>
            <a:r>
              <a:rPr lang="en-US" altLang="zh-CN" sz="2800" dirty="0">
                <a:solidFill>
                  <a:schemeClr val="accent6">
                    <a:lumMod val="50000"/>
                  </a:schemeClr>
                </a:solidFill>
                <a:latin typeface="华文中宋" panose="02010600040101010101" pitchFamily="2" charset="-122"/>
                <a:ea typeface="华文中宋" panose="02010600040101010101" pitchFamily="2" charset="-122"/>
                <a:cs typeface="华文中宋" panose="02010600040101010101" pitchFamily="2" charset="-122"/>
                <a:sym typeface="Source Han Sans CN"/>
              </a:rPr>
              <a:t>  </a:t>
            </a:r>
            <a:r>
              <a:rPr lang="en-US" altLang="zh-CN" sz="2800" dirty="0">
                <a:solidFill>
                  <a:schemeClr val="tx1"/>
                </a:solidFill>
                <a:effectLst>
                  <a:outerShdw blurRad="38100" dist="19050" dir="2700000" algn="tl" rotWithShape="0">
                    <a:schemeClr val="dk1">
                      <a:alpha val="40000"/>
                    </a:schemeClr>
                  </a:outerShdw>
                </a:effectLst>
                <a:latin typeface="华文中宋" panose="02010600040101010101" pitchFamily="2" charset="-122"/>
                <a:ea typeface="华文中宋" panose="02010600040101010101" pitchFamily="2" charset="-122"/>
                <a:cs typeface="华文中宋" panose="02010600040101010101" pitchFamily="2" charset="-122"/>
                <a:sym typeface="Source Han Sans CN"/>
              </a:rPr>
              <a:t>  </a:t>
            </a:r>
            <a:r>
              <a:rPr lang="zh-CN" altLang="en-US" sz="2800" dirty="0">
                <a:solidFill>
                  <a:schemeClr val="tx1"/>
                </a:solidFill>
                <a:effectLst>
                  <a:outerShdw blurRad="38100" dist="19050" dir="2700000" algn="tl" rotWithShape="0">
                    <a:schemeClr val="dk1">
                      <a:alpha val="40000"/>
                    </a:schemeClr>
                  </a:outerShdw>
                </a:effectLst>
                <a:latin typeface="华文中宋" panose="02010600040101010101" pitchFamily="2" charset="-122"/>
                <a:ea typeface="华文中宋" panose="02010600040101010101" pitchFamily="2" charset="-122"/>
                <a:cs typeface="华文中宋" panose="02010600040101010101" pitchFamily="2" charset="-122"/>
                <a:sym typeface="Source Han Sans CN"/>
              </a:rPr>
              <a:t>高校新生入学时，由原就读学校通过</a:t>
            </a:r>
            <a:r>
              <a:rPr lang="en-US" altLang="zh-CN" sz="2800" dirty="0">
                <a:solidFill>
                  <a:schemeClr val="tx1"/>
                </a:solidFill>
                <a:effectLst>
                  <a:outerShdw blurRad="38100" dist="19050" dir="2700000" algn="tl" rotWithShape="0">
                    <a:schemeClr val="dk1">
                      <a:alpha val="40000"/>
                    </a:schemeClr>
                  </a:outerShdw>
                </a:effectLst>
                <a:latin typeface="华文中宋" panose="02010600040101010101" pitchFamily="2" charset="-122"/>
                <a:ea typeface="华文中宋" panose="02010600040101010101" pitchFamily="2" charset="-122"/>
                <a:cs typeface="华文中宋" panose="02010600040101010101" pitchFamily="2" charset="-122"/>
                <a:sym typeface="Source Han Sans CN"/>
              </a:rPr>
              <a:t>EMS</a:t>
            </a:r>
            <a:r>
              <a:rPr lang="zh-CN" altLang="en-US" sz="2800" dirty="0">
                <a:solidFill>
                  <a:schemeClr val="tx1"/>
                </a:solidFill>
                <a:effectLst>
                  <a:outerShdw blurRad="38100" dist="19050" dir="2700000" algn="tl" rotWithShape="0">
                    <a:schemeClr val="dk1">
                      <a:alpha val="40000"/>
                    </a:schemeClr>
                  </a:outerShdw>
                </a:effectLst>
                <a:latin typeface="华文中宋" panose="02010600040101010101" pitchFamily="2" charset="-122"/>
                <a:ea typeface="华文中宋" panose="02010600040101010101" pitchFamily="2" charset="-122"/>
                <a:cs typeface="华文中宋" panose="02010600040101010101" pitchFamily="2" charset="-122"/>
                <a:sym typeface="Source Han Sans CN"/>
              </a:rPr>
              <a:t>邮寄的方式转接，不可自带档案。</a:t>
            </a:r>
            <a:endParaRPr lang="zh-CN" altLang="en-US" sz="2800" dirty="0">
              <a:solidFill>
                <a:schemeClr val="accent6">
                  <a:lumMod val="50000"/>
                </a:schemeClr>
              </a:solidFill>
              <a:latin typeface="华文中宋" panose="02010600040101010101" pitchFamily="2" charset="-122"/>
              <a:ea typeface="华文中宋" panose="02010600040101010101" pitchFamily="2" charset="-122"/>
              <a:cs typeface="华文中宋" panose="02010600040101010101" pitchFamily="2" charset="-122"/>
              <a:sym typeface="Source Han Sans CN"/>
            </a:endParaRPr>
          </a:p>
          <a:p>
            <a:pPr marL="0" indent="0" eaLnBrk="1" hangingPunct="1">
              <a:lnSpc>
                <a:spcPct val="150000"/>
              </a:lnSpc>
              <a:spcBef>
                <a:spcPct val="0"/>
              </a:spcBef>
              <a:buFont typeface="Arial" panose="020B0604020202020204" pitchFamily="34" charset="0"/>
              <a:buNone/>
            </a:pPr>
            <a:endParaRPr lang="zh-CN" altLang="en-US" sz="2800" dirty="0">
              <a:solidFill>
                <a:schemeClr val="accent6">
                  <a:lumMod val="50000"/>
                </a:schemeClr>
              </a:solidFill>
              <a:latin typeface="华文中宋" panose="02010600040101010101" pitchFamily="2" charset="-122"/>
              <a:ea typeface="华文中宋" panose="02010600040101010101" pitchFamily="2" charset="-122"/>
              <a:cs typeface="华文中宋" panose="02010600040101010101" pitchFamily="2" charset="-122"/>
              <a:sym typeface="Source Han Sans CN"/>
            </a:endParaRPr>
          </a:p>
        </p:txBody>
      </p:sp>
      <p:pic>
        <p:nvPicPr>
          <p:cNvPr id="5" name="图片 4" descr="IMG_20220907_093412_edit_1220426916234608"/>
          <p:cNvPicPr>
            <a:picLocks noChangeAspect="1"/>
          </p:cNvPicPr>
          <p:nvPr>
            <p:custDataLst>
              <p:tags r:id="rId1"/>
            </p:custDataLst>
          </p:nvPr>
        </p:nvPicPr>
        <p:blipFill>
          <a:blip r:embed="rId2"/>
          <a:stretch>
            <a:fillRect/>
          </a:stretch>
        </p:blipFill>
        <p:spPr>
          <a:xfrm>
            <a:off x="6602730" y="1772920"/>
            <a:ext cx="2620645" cy="3571875"/>
          </a:xfrm>
          <a:prstGeom prst="rect">
            <a:avLst/>
          </a:prstGeom>
        </p:spPr>
      </p:pic>
      <p:pic>
        <p:nvPicPr>
          <p:cNvPr id="6" name="图片 5" descr="IMG_20220907_093455_edit_1220406322876278"/>
          <p:cNvPicPr>
            <a:picLocks noChangeAspect="1"/>
          </p:cNvPicPr>
          <p:nvPr/>
        </p:nvPicPr>
        <p:blipFill>
          <a:blip r:embed="rId3"/>
          <a:stretch>
            <a:fillRect/>
          </a:stretch>
        </p:blipFill>
        <p:spPr>
          <a:xfrm>
            <a:off x="9266555" y="44450"/>
            <a:ext cx="2615565" cy="30816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83"/>
          <p:cNvSpPr>
            <a:spLocks noChangeArrowheads="1"/>
          </p:cNvSpPr>
          <p:nvPr/>
        </p:nvSpPr>
        <p:spPr bwMode="auto">
          <a:xfrm>
            <a:off x="769620" y="1365250"/>
            <a:ext cx="5471160" cy="4681855"/>
          </a:xfrm>
          <a:prstGeom prst="rect">
            <a:avLst/>
          </a:prstGeom>
          <a:solidFill>
            <a:srgbClr val="FFFFFF"/>
          </a:solidFill>
          <a:ln w="9525" cmpd="sng">
            <a:solidFill>
              <a:schemeClr val="bg2">
                <a:lumMod val="90000"/>
              </a:schemeClr>
            </a:solidFill>
            <a:miter lim="800000"/>
          </a:ln>
        </p:spPr>
        <p:txBody>
          <a:bodyPr/>
          <a:lstStyle/>
          <a:p>
            <a:pPr marL="0" indent="0" eaLnBrk="1" hangingPunct="1">
              <a:lnSpc>
                <a:spcPct val="150000"/>
              </a:lnSpc>
              <a:spcBef>
                <a:spcPct val="0"/>
              </a:spcBef>
              <a:buFont typeface="Arial" panose="020B0604020202020204" pitchFamily="34" charset="0"/>
              <a:buNone/>
            </a:pPr>
            <a:endParaRPr lang="zh-CN" altLang="en-US" sz="3200" b="1" dirty="0">
              <a:solidFill>
                <a:schemeClr val="accent6">
                  <a:lumMod val="50000"/>
                </a:schemeClr>
              </a:solidFill>
              <a:latin typeface="黑体" panose="02010609060101010101" pitchFamily="2" charset="-122"/>
              <a:ea typeface="黑体" panose="02010609060101010101" pitchFamily="2" charset="-122"/>
              <a:cs typeface="黑体" panose="02010609060101010101" pitchFamily="2" charset="-122"/>
              <a:sym typeface="Source Han Sans CN"/>
            </a:endParaRPr>
          </a:p>
          <a:p>
            <a:pPr marL="0" indent="0" eaLnBrk="1" hangingPunct="1">
              <a:lnSpc>
                <a:spcPct val="150000"/>
              </a:lnSpc>
              <a:spcBef>
                <a:spcPct val="0"/>
              </a:spcBef>
              <a:buFont typeface="Arial" panose="020B0604020202020204" pitchFamily="34" charset="0"/>
              <a:buNone/>
            </a:pPr>
            <a:r>
              <a:rPr lang="zh-CN" altLang="en-US" sz="3200" b="1" dirty="0">
                <a:solidFill>
                  <a:schemeClr val="tx1"/>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黑体" panose="02010609060101010101" pitchFamily="2" charset="-122"/>
                <a:sym typeface="Source Han Sans CN"/>
              </a:rPr>
              <a:t>高中（专科）阶段档案入校：</a:t>
            </a:r>
            <a:endParaRPr lang="zh-CN" altLang="en-US" sz="3200" b="1" dirty="0">
              <a:solidFill>
                <a:schemeClr val="tx1"/>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黑体" panose="02010609060101010101" pitchFamily="2" charset="-122"/>
              <a:sym typeface="Source Han Sans CN"/>
            </a:endParaRPr>
          </a:p>
          <a:p>
            <a:pPr marL="0" indent="0" eaLnBrk="1" hangingPunct="1">
              <a:lnSpc>
                <a:spcPct val="150000"/>
              </a:lnSpc>
              <a:spcBef>
                <a:spcPct val="0"/>
              </a:spcBef>
              <a:buFont typeface="Arial" panose="020B0604020202020204" pitchFamily="34" charset="0"/>
              <a:buNone/>
            </a:pPr>
            <a:endParaRPr lang="zh-CN" altLang="en-US" sz="3200" b="1" dirty="0">
              <a:solidFill>
                <a:schemeClr val="tx1"/>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黑体" panose="02010609060101010101" pitchFamily="2" charset="-122"/>
              <a:sym typeface="Source Han Sans CN"/>
            </a:endParaRPr>
          </a:p>
          <a:p>
            <a:pPr marL="0" indent="0" eaLnBrk="1" hangingPunct="1">
              <a:lnSpc>
                <a:spcPct val="150000"/>
              </a:lnSpc>
              <a:spcBef>
                <a:spcPct val="0"/>
              </a:spcBef>
              <a:buFont typeface="Arial" panose="020B0604020202020204" pitchFamily="34" charset="0"/>
              <a:buNone/>
            </a:pPr>
            <a:r>
              <a:rPr lang="en-US" altLang="zh-CN" sz="3200" dirty="0">
                <a:solidFill>
                  <a:schemeClr val="tx1"/>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黑体" panose="02010609060101010101" pitchFamily="2" charset="-122"/>
                <a:sym typeface="Source Han Sans CN"/>
              </a:rPr>
              <a:t>    </a:t>
            </a:r>
            <a:r>
              <a:rPr lang="zh-CN" altLang="en-US" sz="3200" dirty="0">
                <a:solidFill>
                  <a:schemeClr val="tx1"/>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黑体" panose="02010609060101010101" pitchFamily="2" charset="-122"/>
                <a:sym typeface="Source Han Sans CN"/>
              </a:rPr>
              <a:t>收集、录制、入班、核验、制袋、归档。</a:t>
            </a:r>
            <a:endParaRPr lang="zh-CN" altLang="en-US" sz="3200" dirty="0">
              <a:solidFill>
                <a:schemeClr val="tx1"/>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黑体" panose="02010609060101010101" pitchFamily="2" charset="-122"/>
              <a:sym typeface="Source Han Sans CN"/>
            </a:endParaRPr>
          </a:p>
        </p:txBody>
      </p:sp>
      <p:sp>
        <p:nvSpPr>
          <p:cNvPr id="9" name="Freeform 12"/>
          <p:cNvSpPr/>
          <p:nvPr/>
        </p:nvSpPr>
        <p:spPr bwMode="auto">
          <a:xfrm>
            <a:off x="697865" y="1268600"/>
            <a:ext cx="528638" cy="530225"/>
          </a:xfrm>
          <a:custGeom>
            <a:avLst/>
            <a:gdLst>
              <a:gd name="T0" fmla="*/ 0 w 1446"/>
              <a:gd name="T1" fmla="*/ 0 h 1446"/>
              <a:gd name="T2" fmla="*/ 2147483646 w 1446"/>
              <a:gd name="T3" fmla="*/ 0 h 1446"/>
              <a:gd name="T4" fmla="*/ 2147483646 w 1446"/>
              <a:gd name="T5" fmla="*/ 2147483646 h 1446"/>
              <a:gd name="T6" fmla="*/ 2147483646 w 1446"/>
              <a:gd name="T7" fmla="*/ 2147483646 h 1446"/>
              <a:gd name="T8" fmla="*/ 2147483646 w 1446"/>
              <a:gd name="T9" fmla="*/ 2147483646 h 1446"/>
              <a:gd name="T10" fmla="*/ 0 w 1446"/>
              <a:gd name="T11" fmla="*/ 2147483646 h 1446"/>
              <a:gd name="T12" fmla="*/ 0 w 1446"/>
              <a:gd name="T13" fmla="*/ 0 h 144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Source Han Sans CN"/>
              <a:sym typeface="Source Han Sans CN"/>
            </a:endParaRPr>
          </a:p>
        </p:txBody>
      </p:sp>
      <p:sp>
        <p:nvSpPr>
          <p:cNvPr id="10" name="Freeform 12"/>
          <p:cNvSpPr/>
          <p:nvPr/>
        </p:nvSpPr>
        <p:spPr bwMode="auto">
          <a:xfrm flipH="1" flipV="1">
            <a:off x="5810567" y="5516969"/>
            <a:ext cx="528637" cy="530225"/>
          </a:xfrm>
          <a:custGeom>
            <a:avLst/>
            <a:gdLst>
              <a:gd name="T0" fmla="*/ 0 w 1446"/>
              <a:gd name="T1" fmla="*/ 0 h 1446"/>
              <a:gd name="T2" fmla="*/ 2147483646 w 1446"/>
              <a:gd name="T3" fmla="*/ 0 h 1446"/>
              <a:gd name="T4" fmla="*/ 2147483646 w 1446"/>
              <a:gd name="T5" fmla="*/ 2147483646 h 1446"/>
              <a:gd name="T6" fmla="*/ 2147483646 w 1446"/>
              <a:gd name="T7" fmla="*/ 2147483646 h 1446"/>
              <a:gd name="T8" fmla="*/ 2147483646 w 1446"/>
              <a:gd name="T9" fmla="*/ 2147483646 h 1446"/>
              <a:gd name="T10" fmla="*/ 0 w 1446"/>
              <a:gd name="T11" fmla="*/ 2147483646 h 1446"/>
              <a:gd name="T12" fmla="*/ 0 w 1446"/>
              <a:gd name="T13" fmla="*/ 0 h 144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Source Han Sans CN"/>
              <a:sym typeface="Source Han Sans CN"/>
            </a:endParaRPr>
          </a:p>
        </p:txBody>
      </p:sp>
      <p:pic>
        <p:nvPicPr>
          <p:cNvPr id="5" name="图片 4"/>
          <p:cNvPicPr>
            <a:picLocks noChangeAspect="1"/>
          </p:cNvPicPr>
          <p:nvPr/>
        </p:nvPicPr>
        <p:blipFill>
          <a:blip r:embed="rId1"/>
          <a:stretch>
            <a:fillRect/>
          </a:stretch>
        </p:blipFill>
        <p:spPr>
          <a:xfrm>
            <a:off x="6520815" y="621030"/>
            <a:ext cx="5507990" cy="54006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83"/>
          <p:cNvSpPr>
            <a:spLocks noChangeArrowheads="1"/>
          </p:cNvSpPr>
          <p:nvPr/>
        </p:nvSpPr>
        <p:spPr bwMode="auto">
          <a:xfrm>
            <a:off x="769620" y="666115"/>
            <a:ext cx="5578475" cy="5380990"/>
          </a:xfrm>
          <a:prstGeom prst="rect">
            <a:avLst/>
          </a:prstGeom>
          <a:solidFill>
            <a:srgbClr val="FFFFFF"/>
          </a:solidFill>
          <a:ln w="9525" cmpd="sng">
            <a:solidFill>
              <a:schemeClr val="bg2">
                <a:lumMod val="90000"/>
              </a:schemeClr>
            </a:solidFill>
            <a:miter lim="800000"/>
          </a:ln>
        </p:spPr>
        <p:txBody>
          <a:bodyPr/>
          <a:lstStyle/>
          <a:p>
            <a:pPr marL="0" indent="0" eaLnBrk="1" hangingPunct="1">
              <a:lnSpc>
                <a:spcPct val="150000"/>
              </a:lnSpc>
              <a:spcBef>
                <a:spcPct val="0"/>
              </a:spcBef>
              <a:buFont typeface="Arial" panose="020B0604020202020204" pitchFamily="34" charset="0"/>
              <a:buNone/>
            </a:pPr>
            <a:r>
              <a:rPr lang="zh-CN" altLang="en-US" sz="3200" b="1" dirty="0">
                <a:solidFill>
                  <a:schemeClr val="tx1"/>
                </a:solidFill>
                <a:effectLst>
                  <a:outerShdw blurRad="38100" dist="19050" dir="2700000" algn="tl" rotWithShape="0">
                    <a:schemeClr val="dk1">
                      <a:alpha val="40000"/>
                    </a:schemeClr>
                  </a:outerShdw>
                </a:effectLst>
                <a:latin typeface="+mn-lt"/>
                <a:ea typeface="华文中宋" panose="02010600040101010101" pitchFamily="2" charset="-122"/>
                <a:cs typeface="华文中宋" panose="02010600040101010101" pitchFamily="2" charset="-122"/>
                <a:sym typeface="Source Han Sans CN"/>
              </a:rPr>
              <a:t>高中（专科）阶段重要档案：</a:t>
            </a:r>
            <a:endParaRPr lang="zh-CN" altLang="en-US" sz="3200" b="1" dirty="0">
              <a:solidFill>
                <a:schemeClr val="tx1"/>
              </a:solidFill>
              <a:effectLst>
                <a:outerShdw blurRad="38100" dist="19050" dir="2700000" algn="tl" rotWithShape="0">
                  <a:schemeClr val="dk1">
                    <a:alpha val="40000"/>
                  </a:schemeClr>
                </a:outerShdw>
              </a:effectLst>
              <a:latin typeface="+mn-lt"/>
              <a:ea typeface="华文中宋" panose="02010600040101010101" pitchFamily="2" charset="-122"/>
              <a:cs typeface="华文中宋" panose="02010600040101010101" pitchFamily="2" charset="-122"/>
              <a:sym typeface="Source Han Sans CN"/>
            </a:endParaRPr>
          </a:p>
          <a:p>
            <a:pPr marL="0" indent="0" eaLnBrk="1" hangingPunct="1">
              <a:lnSpc>
                <a:spcPct val="150000"/>
              </a:lnSpc>
              <a:spcBef>
                <a:spcPct val="0"/>
              </a:spcBef>
              <a:buFont typeface="Arial" panose="020B0604020202020204" pitchFamily="34" charset="0"/>
              <a:buNone/>
            </a:pPr>
            <a:endParaRPr lang="zh-CN" altLang="en-US" sz="3200" b="1" dirty="0">
              <a:solidFill>
                <a:schemeClr val="tx1"/>
              </a:solidFill>
              <a:effectLst>
                <a:outerShdw blurRad="38100" dist="19050" dir="2700000" algn="tl" rotWithShape="0">
                  <a:schemeClr val="dk1">
                    <a:alpha val="40000"/>
                  </a:schemeClr>
                </a:outerShdw>
              </a:effectLst>
              <a:latin typeface="+mn-lt"/>
              <a:ea typeface="华文中宋" panose="02010600040101010101" pitchFamily="2" charset="-122"/>
              <a:cs typeface="华文中宋" panose="02010600040101010101" pitchFamily="2" charset="-122"/>
              <a:sym typeface="Source Han Sans CN"/>
            </a:endParaRPr>
          </a:p>
          <a:p>
            <a:pPr marL="0" indent="0" eaLnBrk="1" hangingPunct="1">
              <a:lnSpc>
                <a:spcPct val="150000"/>
              </a:lnSpc>
              <a:spcBef>
                <a:spcPct val="0"/>
              </a:spcBef>
              <a:buFont typeface="Arial" panose="020B0604020202020204" pitchFamily="34" charset="0"/>
              <a:buNone/>
            </a:pPr>
            <a:r>
              <a:rPr lang="zh-CN" altLang="en-US" sz="3200" dirty="0">
                <a:solidFill>
                  <a:schemeClr val="tx1"/>
                </a:solidFill>
                <a:effectLst>
                  <a:outerShdw blurRad="38100" dist="19050" dir="2700000" algn="tl" rotWithShape="0">
                    <a:schemeClr val="dk1">
                      <a:alpha val="40000"/>
                    </a:schemeClr>
                  </a:outerShdw>
                </a:effectLst>
                <a:latin typeface="+mn-lt"/>
                <a:ea typeface="华文中宋" panose="02010600040101010101" pitchFamily="2" charset="-122"/>
                <a:cs typeface="华文中宋" panose="02010600040101010101" pitchFamily="2" charset="-122"/>
                <a:sym typeface="Source Han Sans CN"/>
              </a:rPr>
              <a:t>高考报名信息表、学籍卡、成绩单、党团材料、获奖证明、学历证明、技术等级证书复印件、身份证复印件等</a:t>
            </a:r>
            <a:endParaRPr lang="zh-CN" altLang="en-US" sz="3200" dirty="0">
              <a:solidFill>
                <a:schemeClr val="tx1"/>
              </a:solidFill>
              <a:effectLst>
                <a:outerShdw blurRad="38100" dist="19050" dir="2700000" algn="tl" rotWithShape="0">
                  <a:schemeClr val="dk1">
                    <a:alpha val="40000"/>
                  </a:schemeClr>
                </a:outerShdw>
              </a:effectLst>
              <a:latin typeface="+mn-lt"/>
              <a:ea typeface="华文中宋" panose="02010600040101010101" pitchFamily="2" charset="-122"/>
              <a:cs typeface="华文中宋" panose="02010600040101010101" pitchFamily="2" charset="-122"/>
              <a:sym typeface="Source Han Sans CN"/>
            </a:endParaRPr>
          </a:p>
        </p:txBody>
      </p:sp>
      <p:sp>
        <p:nvSpPr>
          <p:cNvPr id="9" name="Freeform 12"/>
          <p:cNvSpPr/>
          <p:nvPr/>
        </p:nvSpPr>
        <p:spPr bwMode="auto">
          <a:xfrm>
            <a:off x="697230" y="549145"/>
            <a:ext cx="528638" cy="530225"/>
          </a:xfrm>
          <a:custGeom>
            <a:avLst/>
            <a:gdLst>
              <a:gd name="T0" fmla="*/ 0 w 1446"/>
              <a:gd name="T1" fmla="*/ 0 h 1446"/>
              <a:gd name="T2" fmla="*/ 2147483646 w 1446"/>
              <a:gd name="T3" fmla="*/ 0 h 1446"/>
              <a:gd name="T4" fmla="*/ 2147483646 w 1446"/>
              <a:gd name="T5" fmla="*/ 2147483646 h 1446"/>
              <a:gd name="T6" fmla="*/ 2147483646 w 1446"/>
              <a:gd name="T7" fmla="*/ 2147483646 h 1446"/>
              <a:gd name="T8" fmla="*/ 2147483646 w 1446"/>
              <a:gd name="T9" fmla="*/ 2147483646 h 1446"/>
              <a:gd name="T10" fmla="*/ 0 w 1446"/>
              <a:gd name="T11" fmla="*/ 2147483646 h 1446"/>
              <a:gd name="T12" fmla="*/ 0 w 1446"/>
              <a:gd name="T13" fmla="*/ 0 h 144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Source Han Sans CN"/>
              <a:sym typeface="Source Han Sans CN"/>
            </a:endParaRPr>
          </a:p>
        </p:txBody>
      </p:sp>
      <p:sp>
        <p:nvSpPr>
          <p:cNvPr id="10" name="Freeform 12"/>
          <p:cNvSpPr/>
          <p:nvPr/>
        </p:nvSpPr>
        <p:spPr bwMode="auto">
          <a:xfrm flipH="1" flipV="1">
            <a:off x="5810567" y="5516969"/>
            <a:ext cx="528637" cy="530225"/>
          </a:xfrm>
          <a:custGeom>
            <a:avLst/>
            <a:gdLst>
              <a:gd name="T0" fmla="*/ 0 w 1446"/>
              <a:gd name="T1" fmla="*/ 0 h 1446"/>
              <a:gd name="T2" fmla="*/ 2147483646 w 1446"/>
              <a:gd name="T3" fmla="*/ 0 h 1446"/>
              <a:gd name="T4" fmla="*/ 2147483646 w 1446"/>
              <a:gd name="T5" fmla="*/ 2147483646 h 1446"/>
              <a:gd name="T6" fmla="*/ 2147483646 w 1446"/>
              <a:gd name="T7" fmla="*/ 2147483646 h 1446"/>
              <a:gd name="T8" fmla="*/ 2147483646 w 1446"/>
              <a:gd name="T9" fmla="*/ 2147483646 h 1446"/>
              <a:gd name="T10" fmla="*/ 0 w 1446"/>
              <a:gd name="T11" fmla="*/ 2147483646 h 1446"/>
              <a:gd name="T12" fmla="*/ 0 w 1446"/>
              <a:gd name="T13" fmla="*/ 0 h 144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Source Han Sans CN"/>
              <a:sym typeface="Source Han Sans CN"/>
            </a:endParaRPr>
          </a:p>
        </p:txBody>
      </p:sp>
      <p:pic>
        <p:nvPicPr>
          <p:cNvPr id="3" name="图片 2" descr="IMG_20220907_093455_edit_1220406322876278"/>
          <p:cNvPicPr>
            <a:picLocks noChangeAspect="1"/>
          </p:cNvPicPr>
          <p:nvPr/>
        </p:nvPicPr>
        <p:blipFill>
          <a:blip r:embed="rId1"/>
          <a:stretch>
            <a:fillRect/>
          </a:stretch>
        </p:blipFill>
        <p:spPr>
          <a:xfrm>
            <a:off x="7538085" y="476885"/>
            <a:ext cx="4270375" cy="5391150"/>
          </a:xfrm>
          <a:prstGeom prst="rect">
            <a:avLst/>
          </a:prstGeom>
        </p:spPr>
      </p:pic>
      <p:sp>
        <p:nvSpPr>
          <p:cNvPr id="4" name="左右箭头 3"/>
          <p:cNvSpPr/>
          <p:nvPr/>
        </p:nvSpPr>
        <p:spPr>
          <a:xfrm>
            <a:off x="8689975" y="1723390"/>
            <a:ext cx="360045" cy="105410"/>
          </a:xfrm>
          <a:prstGeom prst="leftRightArrow">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5" name="左右箭头 4"/>
          <p:cNvSpPr/>
          <p:nvPr/>
        </p:nvSpPr>
        <p:spPr>
          <a:xfrm>
            <a:off x="9842500" y="1772920"/>
            <a:ext cx="503555" cy="76200"/>
          </a:xfrm>
          <a:prstGeom prst="leftRightArrow">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a:spLocks noChangeArrowheads="1"/>
          </p:cNvSpPr>
          <p:nvPr/>
        </p:nvSpPr>
        <p:spPr bwMode="auto">
          <a:xfrm>
            <a:off x="481013" y="299587"/>
            <a:ext cx="5257328"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b="1" dirty="0">
                <a:ln>
                  <a:solidFill>
                    <a:schemeClr val="accent2"/>
                  </a:solidFill>
                </a:ln>
                <a:solidFill>
                  <a:srgbClr val="13457A"/>
                </a:solidFill>
                <a:effectLst>
                  <a:outerShdw blurRad="38100" dist="38100" dir="2700000" algn="tl">
                    <a:srgbClr val="000000">
                      <a:alpha val="43137"/>
                    </a:srgbClr>
                  </a:outerShdw>
                </a:effectLst>
                <a:latin typeface="Source Han Sans CN"/>
                <a:sym typeface="Source Han Sans CN"/>
              </a:rPr>
              <a:t>为何要</a:t>
            </a:r>
            <a:r>
              <a:rPr lang="zh-CN" altLang="en-US" sz="3200" b="1" dirty="0">
                <a:ln>
                  <a:solidFill>
                    <a:schemeClr val="accent2"/>
                  </a:solidFill>
                </a:ln>
                <a:solidFill>
                  <a:srgbClr val="13457A"/>
                </a:solidFill>
                <a:effectLst>
                  <a:outerShdw blurRad="38100" dist="38100" dir="2700000" algn="tl">
                    <a:srgbClr val="000000">
                      <a:alpha val="43137"/>
                    </a:srgbClr>
                  </a:outerShdw>
                </a:effectLst>
                <a:latin typeface="Source Han Sans CN"/>
                <a:sym typeface="Source Han Sans CN"/>
              </a:rPr>
              <a:t>重视学生档案</a:t>
            </a:r>
            <a:endParaRPr lang="zh-CN" altLang="en-US" sz="3200" b="1" dirty="0">
              <a:ln>
                <a:solidFill>
                  <a:schemeClr val="accent2"/>
                </a:solidFill>
              </a:ln>
              <a:solidFill>
                <a:srgbClr val="13457A"/>
              </a:solidFill>
              <a:effectLst>
                <a:outerShdw blurRad="38100" dist="38100" dir="2700000" algn="tl">
                  <a:srgbClr val="000000">
                    <a:alpha val="43137"/>
                  </a:srgbClr>
                </a:outerShdw>
              </a:effectLst>
              <a:latin typeface="Source Han Sans CN"/>
              <a:sym typeface="Source Han Sans CN"/>
            </a:endParaRPr>
          </a:p>
        </p:txBody>
      </p:sp>
      <p:sp>
        <p:nvSpPr>
          <p:cNvPr id="27" name="矩形 26"/>
          <p:cNvSpPr/>
          <p:nvPr/>
        </p:nvSpPr>
        <p:spPr>
          <a:xfrm>
            <a:off x="481330" y="1412875"/>
            <a:ext cx="10850245" cy="5631180"/>
          </a:xfrm>
          <a:prstGeom prst="rect">
            <a:avLst/>
          </a:prstGeom>
        </p:spPr>
        <p:txBody>
          <a:bodyPr wrap="square">
            <a:spAutoFit/>
          </a:bodyPr>
          <a:lstStyle/>
          <a:p>
            <a:pPr indent="457200" algn="just" eaLnBrk="1" hangingPunct="1">
              <a:lnSpc>
                <a:spcPct val="150000"/>
              </a:lnSpc>
              <a:buFont typeface="Arial" panose="020B0604020202020204" pitchFamily="34" charset="0"/>
              <a:buNone/>
              <a:defRPr/>
            </a:pPr>
            <a:r>
              <a:rPr lang="en-US" sz="2400" dirty="0">
                <a:solidFill>
                  <a:schemeClr val="accent1"/>
                </a:solidFill>
                <a:latin typeface="+mn-ea"/>
                <a:ea typeface="+mn-ea"/>
                <a:sym typeface="Source Han Sans CN"/>
              </a:rPr>
              <a:t>  </a:t>
            </a:r>
            <a:r>
              <a:rPr sz="2400" dirty="0">
                <a:solidFill>
                  <a:schemeClr val="tx1"/>
                </a:solidFill>
                <a:effectLst>
                  <a:outerShdw blurRad="38100" dist="19050" dir="2700000" algn="tl" rotWithShape="0">
                    <a:schemeClr val="dk1">
                      <a:alpha val="40000"/>
                    </a:schemeClr>
                  </a:outerShdw>
                </a:effectLst>
                <a:latin typeface="+mn-ea"/>
                <a:ea typeface="+mn-ea"/>
                <a:sym typeface="Source Han Sans CN"/>
              </a:rPr>
              <a:t>高校学生档案记载着</a:t>
            </a:r>
            <a:r>
              <a:rPr sz="2400" b="1" dirty="0">
                <a:solidFill>
                  <a:schemeClr val="tx1"/>
                </a:solidFill>
                <a:effectLst>
                  <a:outerShdw blurRad="38100" dist="19050" dir="2700000" algn="tl" rotWithShape="0">
                    <a:schemeClr val="dk1">
                      <a:alpha val="40000"/>
                    </a:schemeClr>
                  </a:outerShdw>
                </a:effectLst>
                <a:latin typeface="+mn-ea"/>
                <a:ea typeface="+mn-ea"/>
                <a:sym typeface="Source Han Sans CN"/>
              </a:rPr>
              <a:t>大学生在校期间的学习和生活经历以及</a:t>
            </a:r>
            <a:r>
              <a:rPr lang="zh-CN" sz="2400" b="1" dirty="0">
                <a:solidFill>
                  <a:schemeClr val="tx1"/>
                </a:solidFill>
                <a:effectLst>
                  <a:outerShdw blurRad="38100" dist="19050" dir="2700000" algn="tl" rotWithShape="0">
                    <a:schemeClr val="dk1">
                      <a:alpha val="40000"/>
                    </a:schemeClr>
                  </a:outerShdw>
                </a:effectLst>
                <a:latin typeface="+mn-ea"/>
                <a:ea typeface="+mn-ea"/>
                <a:sym typeface="Source Han Sans CN"/>
              </a:rPr>
              <a:t>社会</a:t>
            </a:r>
            <a:r>
              <a:rPr sz="2400" b="1" dirty="0">
                <a:solidFill>
                  <a:schemeClr val="tx1"/>
                </a:solidFill>
                <a:effectLst>
                  <a:outerShdw blurRad="38100" dist="19050" dir="2700000" algn="tl" rotWithShape="0">
                    <a:schemeClr val="dk1">
                      <a:alpha val="40000"/>
                    </a:schemeClr>
                  </a:outerShdw>
                </a:effectLst>
                <a:latin typeface="+mn-ea"/>
                <a:ea typeface="+mn-ea"/>
                <a:sym typeface="Source Han Sans CN"/>
              </a:rPr>
              <a:t>综合表现</a:t>
            </a:r>
            <a:r>
              <a:rPr sz="2400" dirty="0">
                <a:solidFill>
                  <a:schemeClr val="tx1"/>
                </a:solidFill>
                <a:effectLst>
                  <a:outerShdw blurRad="38100" dist="19050" dir="2700000" algn="tl" rotWithShape="0">
                    <a:schemeClr val="dk1">
                      <a:alpha val="40000"/>
                    </a:schemeClr>
                  </a:outerShdw>
                </a:effectLst>
                <a:latin typeface="+mn-ea"/>
                <a:ea typeface="+mn-ea"/>
                <a:sym typeface="Source Han Sans CN"/>
              </a:rPr>
              <a:t>，是高校毕业生就业时</a:t>
            </a:r>
            <a:r>
              <a:rPr sz="2400" b="1" dirty="0">
                <a:solidFill>
                  <a:schemeClr val="tx1"/>
                </a:solidFill>
                <a:effectLst>
                  <a:outerShdw blurRad="38100" dist="19050" dir="2700000" algn="tl" rotWithShape="0">
                    <a:schemeClr val="dk1">
                      <a:alpha val="40000"/>
                    </a:schemeClr>
                  </a:outerShdw>
                </a:effectLst>
                <a:latin typeface="+mn-ea"/>
                <a:ea typeface="+mn-ea"/>
                <a:sym typeface="Source Han Sans CN"/>
              </a:rPr>
              <a:t>用人单位选聘人才的重要凭证和考核依据</a:t>
            </a:r>
            <a:r>
              <a:rPr sz="2400" dirty="0">
                <a:solidFill>
                  <a:schemeClr val="tx1"/>
                </a:solidFill>
                <a:effectLst>
                  <a:outerShdw blurRad="38100" dist="19050" dir="2700000" algn="tl" rotWithShape="0">
                    <a:schemeClr val="dk1">
                      <a:alpha val="40000"/>
                    </a:schemeClr>
                  </a:outerShdw>
                </a:effectLst>
                <a:latin typeface="+mn-ea"/>
                <a:ea typeface="+mn-ea"/>
                <a:sym typeface="Source Han Sans CN"/>
              </a:rPr>
              <a:t>。</a:t>
            </a:r>
            <a:endParaRPr sz="2400" dirty="0">
              <a:solidFill>
                <a:schemeClr val="tx1"/>
              </a:solidFill>
              <a:effectLst>
                <a:outerShdw blurRad="38100" dist="19050" dir="2700000" algn="tl" rotWithShape="0">
                  <a:schemeClr val="dk1">
                    <a:alpha val="40000"/>
                  </a:schemeClr>
                </a:outerShdw>
              </a:effectLst>
              <a:latin typeface="+mn-ea"/>
              <a:ea typeface="+mn-ea"/>
              <a:sym typeface="Source Han Sans CN"/>
            </a:endParaRPr>
          </a:p>
          <a:p>
            <a:pPr indent="457200" algn="just" eaLnBrk="1" hangingPunct="1">
              <a:lnSpc>
                <a:spcPct val="150000"/>
              </a:lnSpc>
              <a:buFont typeface="Arial" panose="020B0604020202020204" pitchFamily="34" charset="0"/>
              <a:buNone/>
              <a:defRPr/>
            </a:pPr>
            <a:r>
              <a:rPr lang="en-US" altLang="zh-CN" sz="2400" dirty="0">
                <a:solidFill>
                  <a:schemeClr val="tx1"/>
                </a:solidFill>
                <a:effectLst>
                  <a:outerShdw blurRad="38100" dist="19050" dir="2700000" algn="tl" rotWithShape="0">
                    <a:schemeClr val="dk1">
                      <a:alpha val="40000"/>
                    </a:schemeClr>
                  </a:outerShdw>
                </a:effectLst>
                <a:latin typeface="+mn-ea"/>
                <a:ea typeface="+mn-ea"/>
                <a:sym typeface="Source Han Sans CN"/>
              </a:rPr>
              <a:t>  </a:t>
            </a:r>
            <a:r>
              <a:rPr lang="zh-CN" sz="2400" dirty="0">
                <a:solidFill>
                  <a:schemeClr val="tx1"/>
                </a:solidFill>
                <a:effectLst>
                  <a:outerShdw blurRad="38100" dist="19050" dir="2700000" algn="tl" rotWithShape="0">
                    <a:schemeClr val="dk1">
                      <a:alpha val="40000"/>
                    </a:schemeClr>
                  </a:outerShdw>
                </a:effectLst>
                <a:latin typeface="+mn-ea"/>
                <a:ea typeface="+mn-ea"/>
                <a:sym typeface="Source Han Sans CN"/>
              </a:rPr>
              <a:t>学生</a:t>
            </a:r>
            <a:r>
              <a:rPr sz="2400" dirty="0">
                <a:solidFill>
                  <a:schemeClr val="tx1"/>
                </a:solidFill>
                <a:effectLst>
                  <a:outerShdw blurRad="38100" dist="19050" dir="2700000" algn="tl" rotWithShape="0">
                    <a:schemeClr val="dk1">
                      <a:alpha val="40000"/>
                    </a:schemeClr>
                  </a:outerShdw>
                </a:effectLst>
                <a:latin typeface="+mn-ea"/>
                <a:ea typeface="+mn-ea"/>
                <a:sym typeface="Source Han Sans CN"/>
              </a:rPr>
              <a:t>档案是证明个人学习经历最基本依据</a:t>
            </a:r>
            <a:r>
              <a:rPr lang="zh-CN" sz="2400" dirty="0">
                <a:solidFill>
                  <a:schemeClr val="tx1"/>
                </a:solidFill>
                <a:effectLst>
                  <a:outerShdw blurRad="38100" dist="19050" dir="2700000" algn="tl" rotWithShape="0">
                    <a:schemeClr val="dk1">
                      <a:alpha val="40000"/>
                    </a:schemeClr>
                  </a:outerShdw>
                </a:effectLst>
                <a:latin typeface="+mn-ea"/>
                <a:ea typeface="+mn-ea"/>
                <a:sym typeface="Source Han Sans CN"/>
              </a:rPr>
              <a:t>。</a:t>
            </a:r>
            <a:endParaRPr lang="zh-CN" sz="2400" dirty="0">
              <a:solidFill>
                <a:schemeClr val="tx1"/>
              </a:solidFill>
              <a:effectLst>
                <a:outerShdw blurRad="38100" dist="19050" dir="2700000" algn="tl" rotWithShape="0">
                  <a:schemeClr val="dk1">
                    <a:alpha val="40000"/>
                  </a:schemeClr>
                </a:outerShdw>
              </a:effectLst>
              <a:latin typeface="+mn-ea"/>
              <a:ea typeface="+mn-ea"/>
              <a:sym typeface="Source Han Sans CN"/>
            </a:endParaRPr>
          </a:p>
          <a:p>
            <a:pPr indent="457200" algn="just" eaLnBrk="1" hangingPunct="1">
              <a:lnSpc>
                <a:spcPct val="150000"/>
              </a:lnSpc>
              <a:buFont typeface="Arial" panose="020B0604020202020204" pitchFamily="34" charset="0"/>
              <a:buNone/>
              <a:defRPr/>
            </a:pPr>
            <a:r>
              <a:rPr lang="en-US" sz="2400" dirty="0">
                <a:solidFill>
                  <a:schemeClr val="tx1"/>
                </a:solidFill>
                <a:effectLst>
                  <a:outerShdw blurRad="38100" dist="19050" dir="2700000" algn="tl" rotWithShape="0">
                    <a:schemeClr val="dk1">
                      <a:alpha val="40000"/>
                    </a:schemeClr>
                  </a:outerShdw>
                </a:effectLst>
                <a:latin typeface="+mn-ea"/>
                <a:ea typeface="+mn-ea"/>
                <a:sym typeface="Source Han Sans CN"/>
              </a:rPr>
              <a:t>  </a:t>
            </a:r>
            <a:r>
              <a:rPr sz="2400" dirty="0">
                <a:solidFill>
                  <a:schemeClr val="tx1"/>
                </a:solidFill>
                <a:effectLst>
                  <a:outerShdw blurRad="38100" dist="19050" dir="2700000" algn="tl" rotWithShape="0">
                    <a:schemeClr val="dk1">
                      <a:alpha val="40000"/>
                    </a:schemeClr>
                  </a:outerShdw>
                </a:effectLst>
                <a:latin typeface="+mn-ea"/>
                <a:ea typeface="+mn-ea"/>
                <a:sym typeface="Source Han Sans CN"/>
              </a:rPr>
              <a:t>档案里面有</a:t>
            </a:r>
            <a:r>
              <a:rPr lang="zh-CN" sz="2400" dirty="0">
                <a:solidFill>
                  <a:schemeClr val="tx1"/>
                </a:solidFill>
                <a:effectLst>
                  <a:outerShdw blurRad="38100" dist="19050" dir="2700000" algn="tl" rotWithShape="0">
                    <a:schemeClr val="dk1">
                      <a:alpha val="40000"/>
                    </a:schemeClr>
                  </a:outerShdw>
                </a:effectLst>
                <a:latin typeface="+mn-ea"/>
                <a:ea typeface="+mn-ea"/>
                <a:sym typeface="Source Han Sans CN"/>
              </a:rPr>
              <a:t>学生</a:t>
            </a:r>
            <a:r>
              <a:rPr sz="2400" dirty="0">
                <a:solidFill>
                  <a:schemeClr val="tx1"/>
                </a:solidFill>
                <a:effectLst>
                  <a:outerShdw blurRad="38100" dist="19050" dir="2700000" algn="tl" rotWithShape="0">
                    <a:schemeClr val="dk1">
                      <a:alpha val="40000"/>
                    </a:schemeClr>
                  </a:outerShdw>
                </a:effectLst>
                <a:latin typeface="+mn-ea"/>
                <a:ea typeface="+mn-ea"/>
                <a:sym typeface="Source Han Sans CN"/>
              </a:rPr>
              <a:t>从入学起各个</a:t>
            </a:r>
            <a:r>
              <a:rPr lang="zh-CN" sz="2400" dirty="0">
                <a:solidFill>
                  <a:schemeClr val="tx1"/>
                </a:solidFill>
                <a:effectLst>
                  <a:outerShdw blurRad="38100" dist="19050" dir="2700000" algn="tl" rotWithShape="0">
                    <a:schemeClr val="dk1">
                      <a:alpha val="40000"/>
                    </a:schemeClr>
                  </a:outerShdw>
                </a:effectLst>
                <a:latin typeface="+mn-ea"/>
                <a:ea typeface="+mn-ea"/>
                <a:sym typeface="Source Han Sans CN"/>
              </a:rPr>
              <a:t>学习阶段</a:t>
            </a:r>
            <a:r>
              <a:rPr sz="2400" dirty="0">
                <a:solidFill>
                  <a:schemeClr val="tx1"/>
                </a:solidFill>
                <a:effectLst>
                  <a:outerShdw blurRad="38100" dist="19050" dir="2700000" algn="tl" rotWithShape="0">
                    <a:schemeClr val="dk1">
                      <a:alpha val="40000"/>
                    </a:schemeClr>
                  </a:outerShdw>
                </a:effectLst>
                <a:latin typeface="+mn-ea"/>
                <a:ea typeface="+mn-ea"/>
                <a:sym typeface="Source Han Sans CN"/>
              </a:rPr>
              <a:t>的学籍卡、成绩单、</a:t>
            </a:r>
            <a:endParaRPr sz="2400" dirty="0">
              <a:solidFill>
                <a:schemeClr val="tx1"/>
              </a:solidFill>
              <a:effectLst>
                <a:outerShdw blurRad="38100" dist="19050" dir="2700000" algn="tl" rotWithShape="0">
                  <a:schemeClr val="dk1">
                    <a:alpha val="40000"/>
                  </a:schemeClr>
                </a:outerShdw>
              </a:effectLst>
              <a:latin typeface="+mn-ea"/>
              <a:ea typeface="+mn-ea"/>
              <a:sym typeface="Source Han Sans CN"/>
            </a:endParaRPr>
          </a:p>
          <a:p>
            <a:pPr indent="457200" algn="just" eaLnBrk="1" hangingPunct="1">
              <a:lnSpc>
                <a:spcPct val="150000"/>
              </a:lnSpc>
              <a:buFont typeface="Arial" panose="020B0604020202020204" pitchFamily="34" charset="0"/>
              <a:buNone/>
              <a:defRPr/>
            </a:pPr>
            <a:r>
              <a:rPr lang="en-US" sz="2400" dirty="0">
                <a:solidFill>
                  <a:schemeClr val="tx1"/>
                </a:solidFill>
                <a:effectLst>
                  <a:outerShdw blurRad="38100" dist="19050" dir="2700000" algn="tl" rotWithShape="0">
                    <a:schemeClr val="dk1">
                      <a:alpha val="40000"/>
                    </a:schemeClr>
                  </a:outerShdw>
                </a:effectLst>
                <a:latin typeface="+mn-ea"/>
                <a:ea typeface="+mn-ea"/>
                <a:sym typeface="Source Han Sans CN"/>
              </a:rPr>
              <a:t>  </a:t>
            </a:r>
            <a:r>
              <a:rPr sz="2400" dirty="0">
                <a:solidFill>
                  <a:schemeClr val="tx1"/>
                </a:solidFill>
                <a:effectLst>
                  <a:outerShdw blurRad="38100" dist="19050" dir="2700000" algn="tl" rotWithShape="0">
                    <a:schemeClr val="dk1">
                      <a:alpha val="40000"/>
                    </a:schemeClr>
                  </a:outerShdw>
                </a:effectLst>
                <a:latin typeface="+mn-ea"/>
                <a:ea typeface="+mn-ea"/>
                <a:sym typeface="Source Han Sans CN"/>
              </a:rPr>
              <a:t>每个学期各方面的</a:t>
            </a:r>
            <a:r>
              <a:rPr lang="zh-CN" sz="2400" dirty="0">
                <a:solidFill>
                  <a:schemeClr val="tx1"/>
                </a:solidFill>
                <a:effectLst>
                  <a:outerShdw blurRad="38100" dist="19050" dir="2700000" algn="tl" rotWithShape="0">
                    <a:schemeClr val="dk1">
                      <a:alpha val="40000"/>
                    </a:schemeClr>
                  </a:outerShdw>
                </a:effectLst>
                <a:latin typeface="+mn-ea"/>
                <a:ea typeface="+mn-ea"/>
                <a:sym typeface="Source Han Sans CN"/>
              </a:rPr>
              <a:t>综合测评</a:t>
            </a:r>
            <a:r>
              <a:rPr sz="2400" dirty="0">
                <a:solidFill>
                  <a:schemeClr val="tx1"/>
                </a:solidFill>
                <a:effectLst>
                  <a:outerShdw blurRad="38100" dist="19050" dir="2700000" algn="tl" rotWithShape="0">
                    <a:schemeClr val="dk1">
                      <a:alpha val="40000"/>
                    </a:schemeClr>
                  </a:outerShdw>
                </a:effectLst>
                <a:latin typeface="+mn-ea"/>
                <a:ea typeface="+mn-ea"/>
                <a:sym typeface="Source Han Sans CN"/>
              </a:rPr>
              <a:t>、获奖证明、党团材料、学历资料、专业证明、技术等级等等</a:t>
            </a:r>
            <a:r>
              <a:rPr lang="zh-CN" sz="2400" dirty="0">
                <a:solidFill>
                  <a:schemeClr val="tx1"/>
                </a:solidFill>
                <a:effectLst>
                  <a:outerShdw blurRad="38100" dist="19050" dir="2700000" algn="tl" rotWithShape="0">
                    <a:schemeClr val="dk1">
                      <a:alpha val="40000"/>
                    </a:schemeClr>
                  </a:outerShdw>
                </a:effectLst>
                <a:latin typeface="+mn-ea"/>
                <a:ea typeface="+mn-ea"/>
                <a:sym typeface="Source Han Sans CN"/>
              </a:rPr>
              <a:t>有效</a:t>
            </a:r>
            <a:r>
              <a:rPr sz="2400" dirty="0">
                <a:solidFill>
                  <a:schemeClr val="tx1"/>
                </a:solidFill>
                <a:effectLst>
                  <a:outerShdw blurRad="38100" dist="19050" dir="2700000" algn="tl" rotWithShape="0">
                    <a:schemeClr val="dk1">
                      <a:alpha val="40000"/>
                    </a:schemeClr>
                  </a:outerShdw>
                </a:effectLst>
                <a:latin typeface="+mn-ea"/>
                <a:ea typeface="+mn-ea"/>
                <a:sym typeface="Source Han Sans CN"/>
              </a:rPr>
              <a:t>资料。</a:t>
            </a:r>
            <a:endParaRPr sz="2400" dirty="0">
              <a:solidFill>
                <a:schemeClr val="tx1"/>
              </a:solidFill>
              <a:effectLst>
                <a:outerShdw blurRad="38100" dist="19050" dir="2700000" algn="tl" rotWithShape="0">
                  <a:schemeClr val="dk1">
                    <a:alpha val="40000"/>
                  </a:schemeClr>
                </a:outerShdw>
              </a:effectLst>
              <a:latin typeface="+mn-ea"/>
              <a:ea typeface="+mn-ea"/>
              <a:sym typeface="Source Han Sans CN"/>
            </a:endParaRPr>
          </a:p>
          <a:p>
            <a:pPr indent="457200" algn="just" eaLnBrk="1" hangingPunct="1">
              <a:lnSpc>
                <a:spcPct val="150000"/>
              </a:lnSpc>
              <a:buFont typeface="Arial" panose="020B0604020202020204" pitchFamily="34" charset="0"/>
              <a:buNone/>
              <a:defRPr/>
            </a:pPr>
            <a:r>
              <a:rPr lang="en-US" altLang="zh-CN" sz="2400" b="1" dirty="0">
                <a:solidFill>
                  <a:schemeClr val="accent6">
                    <a:lumMod val="50000"/>
                  </a:schemeClr>
                </a:solidFill>
                <a:latin typeface="+mn-ea"/>
                <a:ea typeface="+mn-ea"/>
                <a:sym typeface="Source Han Sans CN"/>
              </a:rPr>
              <a:t>  </a:t>
            </a:r>
            <a:r>
              <a:rPr lang="en-US" altLang="zh-CN" sz="2400" b="1" dirty="0">
                <a:solidFill>
                  <a:srgbClr val="FF0000"/>
                </a:solidFill>
                <a:latin typeface="+mn-ea"/>
                <a:ea typeface="+mn-ea"/>
                <a:sym typeface="Source Han Sans CN"/>
              </a:rPr>
              <a:t>  </a:t>
            </a:r>
            <a:r>
              <a:rPr lang="zh-CN" sz="2400" b="1" dirty="0">
                <a:solidFill>
                  <a:srgbClr val="FF0000"/>
                </a:solidFill>
                <a:latin typeface="+mn-ea"/>
                <a:ea typeface="+mn-ea"/>
                <a:sym typeface="Source Han Sans CN"/>
              </a:rPr>
              <a:t>以上</a:t>
            </a:r>
            <a:r>
              <a:rPr sz="2400" b="1" dirty="0">
                <a:solidFill>
                  <a:srgbClr val="FF0000"/>
                </a:solidFill>
                <a:latin typeface="+mn-ea"/>
                <a:ea typeface="+mn-ea"/>
                <a:sym typeface="Source Han Sans CN"/>
              </a:rPr>
              <a:t>这些材料都是原始材料，不能改写</a:t>
            </a:r>
            <a:r>
              <a:rPr lang="en-US" sz="2400" b="1" dirty="0">
                <a:solidFill>
                  <a:srgbClr val="FF0000"/>
                </a:solidFill>
                <a:latin typeface="+mn-ea"/>
                <a:ea typeface="+mn-ea"/>
                <a:sym typeface="Source Han Sans CN"/>
              </a:rPr>
              <a:t> </a:t>
            </a:r>
            <a:r>
              <a:rPr lang="en-US" altLang="zh-CN" sz="2400" b="1" dirty="0">
                <a:solidFill>
                  <a:schemeClr val="accent6">
                    <a:lumMod val="50000"/>
                  </a:schemeClr>
                </a:solidFill>
                <a:latin typeface="+mn-ea"/>
                <a:ea typeface="+mn-ea"/>
                <a:sym typeface="Source Han Sans CN"/>
              </a:rPr>
              <a:t>  </a:t>
            </a:r>
            <a:endParaRPr sz="2400" b="1" dirty="0">
              <a:solidFill>
                <a:schemeClr val="accent6">
                  <a:lumMod val="50000"/>
                </a:schemeClr>
              </a:solidFill>
              <a:latin typeface="+mn-ea"/>
              <a:ea typeface="+mn-ea"/>
              <a:sym typeface="Source Han Sans CN"/>
            </a:endParaRPr>
          </a:p>
          <a:p>
            <a:pPr indent="457200" algn="just" eaLnBrk="1" hangingPunct="1">
              <a:lnSpc>
                <a:spcPct val="150000"/>
              </a:lnSpc>
              <a:buFont typeface="Arial" panose="020B0604020202020204" pitchFamily="34" charset="0"/>
              <a:buNone/>
              <a:defRPr/>
            </a:pPr>
            <a:r>
              <a:rPr lang="en-US" altLang="zh-CN" sz="2400" b="1" dirty="0">
                <a:solidFill>
                  <a:schemeClr val="accent6">
                    <a:lumMod val="50000"/>
                  </a:schemeClr>
                </a:solidFill>
                <a:latin typeface="+mn-ea"/>
                <a:ea typeface="+mn-ea"/>
                <a:sym typeface="Source Han Sans CN"/>
              </a:rPr>
              <a:t>  </a:t>
            </a:r>
            <a:endParaRPr sz="2400" b="1" dirty="0">
              <a:solidFill>
                <a:schemeClr val="accent6">
                  <a:lumMod val="50000"/>
                </a:schemeClr>
              </a:solidFill>
              <a:latin typeface="+mn-ea"/>
              <a:ea typeface="+mn-ea"/>
              <a:sym typeface="Source Han Sans CN"/>
            </a:endParaRPr>
          </a:p>
          <a:p>
            <a:pPr indent="457200" algn="just" eaLnBrk="1" hangingPunct="1">
              <a:lnSpc>
                <a:spcPct val="150000"/>
              </a:lnSpc>
              <a:buFont typeface="Arial" panose="020B0604020202020204" pitchFamily="34" charset="0"/>
              <a:buNone/>
              <a:defRPr/>
            </a:pPr>
            <a:endParaRPr sz="2400" dirty="0">
              <a:solidFill>
                <a:schemeClr val="accent1"/>
              </a:solidFill>
              <a:latin typeface="+mn-ea"/>
              <a:ea typeface="+mn-ea"/>
              <a:sym typeface="Source Han Sans CN"/>
            </a:endParaRPr>
          </a:p>
          <a:p>
            <a:pPr indent="457200" algn="just" eaLnBrk="1" hangingPunct="1">
              <a:lnSpc>
                <a:spcPct val="150000"/>
              </a:lnSpc>
              <a:buFont typeface="Arial" panose="020B0604020202020204" pitchFamily="34" charset="0"/>
              <a:buNone/>
              <a:defRPr/>
            </a:pPr>
            <a:endParaRPr sz="2400" dirty="0">
              <a:solidFill>
                <a:schemeClr val="accent1"/>
              </a:solidFill>
              <a:latin typeface="+mn-ea"/>
              <a:ea typeface="+mn-ea"/>
              <a:sym typeface="Source Han Sans CN"/>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a:spLocks noChangeArrowheads="1"/>
          </p:cNvSpPr>
          <p:nvPr/>
        </p:nvSpPr>
        <p:spPr bwMode="auto">
          <a:xfrm>
            <a:off x="481013" y="331972"/>
            <a:ext cx="5257328"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b="1" dirty="0">
                <a:ln>
                  <a:solidFill>
                    <a:schemeClr val="accent2"/>
                  </a:solidFill>
                </a:ln>
                <a:solidFill>
                  <a:srgbClr val="13457A"/>
                </a:solidFill>
                <a:effectLst>
                  <a:outerShdw blurRad="38100" dist="38100" dir="2700000" algn="tl">
                    <a:srgbClr val="000000">
                      <a:alpha val="43137"/>
                    </a:srgbClr>
                  </a:outerShdw>
                </a:effectLst>
                <a:latin typeface="Source Han Sans CN"/>
                <a:sym typeface="Source Han Sans CN"/>
              </a:rPr>
              <a:t>档案的重要</a:t>
            </a:r>
            <a:r>
              <a:rPr lang="zh-CN" altLang="en-US" sz="3200" b="1" dirty="0">
                <a:ln>
                  <a:solidFill>
                    <a:schemeClr val="accent2"/>
                  </a:solidFill>
                </a:ln>
                <a:solidFill>
                  <a:srgbClr val="13457A"/>
                </a:solidFill>
                <a:effectLst>
                  <a:outerShdw blurRad="38100" dist="38100" dir="2700000" algn="tl">
                    <a:srgbClr val="000000">
                      <a:alpha val="43137"/>
                    </a:srgbClr>
                  </a:outerShdw>
                </a:effectLst>
                <a:latin typeface="Source Han Sans CN"/>
                <a:sym typeface="Source Han Sans CN"/>
              </a:rPr>
              <a:t>用处</a:t>
            </a:r>
            <a:endParaRPr lang="zh-CN" altLang="en-US" sz="3200" b="1" dirty="0">
              <a:ln>
                <a:solidFill>
                  <a:schemeClr val="accent2"/>
                </a:solidFill>
              </a:ln>
              <a:solidFill>
                <a:srgbClr val="13457A"/>
              </a:solidFill>
              <a:effectLst>
                <a:outerShdw blurRad="38100" dist="38100" dir="2700000" algn="tl">
                  <a:srgbClr val="000000">
                    <a:alpha val="43137"/>
                  </a:srgbClr>
                </a:outerShdw>
              </a:effectLst>
              <a:latin typeface="Source Han Sans CN"/>
              <a:sym typeface="Source Han Sans CN"/>
            </a:endParaRPr>
          </a:p>
        </p:txBody>
      </p:sp>
      <p:sp>
        <p:nvSpPr>
          <p:cNvPr id="3" name="Rectangle 3"/>
          <p:cNvSpPr txBox="1">
            <a:spLocks noChangeArrowheads="1"/>
          </p:cNvSpPr>
          <p:nvPr/>
        </p:nvSpPr>
        <p:spPr bwMode="auto">
          <a:xfrm>
            <a:off x="1489869" y="5403899"/>
            <a:ext cx="5257329" cy="1444625"/>
          </a:xfrm>
          <a:prstGeom prst="rect">
            <a:avLst/>
          </a:prstGeom>
          <a:noFill/>
          <a:ln w="9525">
            <a:noFill/>
            <a:miter lim="800000"/>
          </a:ln>
        </p:spPr>
        <p:txBody>
          <a:bodyPr vert="horz" wrap="square" lIns="0" tIns="47893" rIns="0" bIns="47893" numCol="1" anchor="t" anchorCtr="0" compatLnSpc="1"/>
          <a:lstStyle>
            <a:lvl1pPr marL="187325" indent="-187325" algn="l" rtl="0" eaLnBrk="0" fontAlgn="base" hangingPunct="0">
              <a:lnSpc>
                <a:spcPct val="110000"/>
              </a:lnSpc>
              <a:spcBef>
                <a:spcPts val="525"/>
              </a:spcBef>
              <a:spcAft>
                <a:spcPct val="0"/>
              </a:spcAft>
              <a:buFont typeface="Arial" panose="020B0604020202020204" pitchFamily="34" charset="0"/>
              <a:buChar char="•"/>
              <a:defRPr sz="3300" kern="1200">
                <a:solidFill>
                  <a:srgbClr val="3B3837"/>
                </a:solidFill>
                <a:latin typeface="+mn-lt"/>
                <a:ea typeface="黑体" panose="02010609060101010101" pitchFamily="2" charset="-122"/>
                <a:cs typeface="+mn-cs"/>
              </a:defRPr>
            </a:lvl1pPr>
            <a:lvl2pPr marL="449580" indent="-224155" algn="l" rtl="0" eaLnBrk="0" fontAlgn="base" hangingPunct="0">
              <a:lnSpc>
                <a:spcPct val="110000"/>
              </a:lnSpc>
              <a:spcBef>
                <a:spcPts val="415"/>
              </a:spcBef>
              <a:spcAft>
                <a:spcPct val="0"/>
              </a:spcAft>
              <a:buFont typeface="Arial" panose="020B0604020202020204" pitchFamily="34" charset="0"/>
              <a:buChar char="–"/>
              <a:defRPr sz="1700" kern="1200">
                <a:solidFill>
                  <a:srgbClr val="3B3837"/>
                </a:solidFill>
                <a:latin typeface="+mn-lt"/>
                <a:ea typeface="黑体" panose="02010609060101010101" pitchFamily="2" charset="-122"/>
                <a:cs typeface="+mn-cs"/>
              </a:defRPr>
            </a:lvl2pPr>
            <a:lvl3pPr marL="676275" indent="-187325" algn="l" rtl="0" eaLnBrk="0" fontAlgn="base" hangingPunct="0">
              <a:lnSpc>
                <a:spcPct val="110000"/>
              </a:lnSpc>
              <a:spcBef>
                <a:spcPts val="415"/>
              </a:spcBef>
              <a:spcAft>
                <a:spcPct val="0"/>
              </a:spcAft>
              <a:buFont typeface="Arial" panose="020B0604020202020204" pitchFamily="34" charset="0"/>
              <a:buChar char="•"/>
              <a:defRPr sz="1700" kern="1200">
                <a:solidFill>
                  <a:srgbClr val="3B3837"/>
                </a:solidFill>
                <a:latin typeface="+mn-lt"/>
                <a:ea typeface="黑体" panose="02010609060101010101" pitchFamily="2" charset="-122"/>
                <a:cs typeface="+mn-cs"/>
              </a:defRPr>
            </a:lvl3pPr>
            <a:lvl4pPr marL="901700" indent="-224155" algn="l" rtl="0" eaLnBrk="0" fontAlgn="base" hangingPunct="0">
              <a:lnSpc>
                <a:spcPct val="110000"/>
              </a:lnSpc>
              <a:spcBef>
                <a:spcPts val="415"/>
              </a:spcBef>
              <a:spcAft>
                <a:spcPct val="0"/>
              </a:spcAft>
              <a:buFont typeface="Arial" panose="020B0604020202020204" pitchFamily="34" charset="0"/>
              <a:buChar char="–"/>
              <a:defRPr sz="1700" kern="1200">
                <a:solidFill>
                  <a:srgbClr val="3B3837"/>
                </a:solidFill>
                <a:latin typeface="+mn-lt"/>
                <a:ea typeface="黑体" panose="02010609060101010101" pitchFamily="2" charset="-122"/>
                <a:cs typeface="+mn-cs"/>
              </a:defRPr>
            </a:lvl4pPr>
            <a:lvl5pPr marL="2152650" indent="-238125" algn="l" rtl="0" eaLnBrk="0" fontAlgn="base" hangingPunct="0">
              <a:lnSpc>
                <a:spcPct val="110000"/>
              </a:lnSpc>
              <a:spcBef>
                <a:spcPct val="20000"/>
              </a:spcBef>
              <a:spcAft>
                <a:spcPct val="0"/>
              </a:spcAft>
              <a:buFont typeface="Arial" panose="020B0604020202020204" pitchFamily="34" charset="0"/>
              <a:buChar char="»"/>
              <a:defRPr sz="1700" kern="1200">
                <a:solidFill>
                  <a:srgbClr val="3B3837"/>
                </a:solidFill>
                <a:latin typeface="+mn-lt"/>
                <a:ea typeface="黑体" panose="02010609060101010101" pitchFamily="2" charset="-122"/>
                <a:cs typeface="+mn-cs"/>
              </a:defRPr>
            </a:lvl5pPr>
            <a:lvl6pPr marL="2633980" indent="-239395" algn="l" defTabSz="95758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6pPr>
            <a:lvl7pPr marL="3112770" indent="-239395" algn="l" defTabSz="95758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7pPr>
            <a:lvl8pPr marL="3592195" indent="-239395" algn="l" defTabSz="95758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8pPr>
            <a:lvl9pPr marL="4070985" indent="-239395" algn="l" defTabSz="95758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9pPr>
          </a:lstStyle>
          <a:p>
            <a:pPr marL="187325" marR="0" lvl="0" indent="-187325" algn="l" defTabSz="914400" rtl="0" eaLnBrk="1" fontAlgn="base" latinLnBrk="0" hangingPunct="1">
              <a:lnSpc>
                <a:spcPct val="80000"/>
              </a:lnSpc>
              <a:spcBef>
                <a:spcPts val="525"/>
              </a:spcBef>
              <a:spcAft>
                <a:spcPct val="0"/>
              </a:spcAft>
              <a:buClrTx/>
              <a:buSzTx/>
              <a:buFont typeface="Arial" panose="020B0604020202020204" pitchFamily="34" charset="0"/>
              <a:buChar char="•"/>
              <a:defRPr/>
            </a:pPr>
            <a:endParaRPr kumimoji="0" lang="en-US" altLang="zh-CN" sz="2400" b="0" i="0" u="none" strike="noStrike" kern="1200" cap="none" spc="0" normalizeH="0" baseline="0" noProof="0" dirty="0">
              <a:ln>
                <a:noFill/>
              </a:ln>
              <a:solidFill>
                <a:srgbClr val="3B3837"/>
              </a:solidFill>
              <a:effectLst/>
              <a:uLnTx/>
              <a:uFillTx/>
              <a:latin typeface="Source Han Sans CN"/>
              <a:sym typeface="Source Han Sans CN"/>
            </a:endParaRPr>
          </a:p>
        </p:txBody>
      </p:sp>
      <p:sp>
        <p:nvSpPr>
          <p:cNvPr id="12" name="Freeform 12"/>
          <p:cNvSpPr/>
          <p:nvPr/>
        </p:nvSpPr>
        <p:spPr bwMode="auto">
          <a:xfrm>
            <a:off x="5017897" y="21"/>
            <a:ext cx="528638" cy="530225"/>
          </a:xfrm>
          <a:custGeom>
            <a:avLst/>
            <a:gdLst>
              <a:gd name="T0" fmla="*/ 0 w 1446"/>
              <a:gd name="T1" fmla="*/ 0 h 1446"/>
              <a:gd name="T2" fmla="*/ 2147483646 w 1446"/>
              <a:gd name="T3" fmla="*/ 0 h 1446"/>
              <a:gd name="T4" fmla="*/ 2147483646 w 1446"/>
              <a:gd name="T5" fmla="*/ 2147483646 h 1446"/>
              <a:gd name="T6" fmla="*/ 2147483646 w 1446"/>
              <a:gd name="T7" fmla="*/ 2147483646 h 1446"/>
              <a:gd name="T8" fmla="*/ 2147483646 w 1446"/>
              <a:gd name="T9" fmla="*/ 2147483646 h 1446"/>
              <a:gd name="T10" fmla="*/ 0 w 1446"/>
              <a:gd name="T11" fmla="*/ 2147483646 h 1446"/>
              <a:gd name="T12" fmla="*/ 0 w 1446"/>
              <a:gd name="T13" fmla="*/ 0 h 144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Source Han Sans CN"/>
              <a:sym typeface="Source Han Sans CN"/>
            </a:endParaRPr>
          </a:p>
        </p:txBody>
      </p:sp>
      <p:sp>
        <p:nvSpPr>
          <p:cNvPr id="14" name="Freeform 12"/>
          <p:cNvSpPr/>
          <p:nvPr/>
        </p:nvSpPr>
        <p:spPr bwMode="auto">
          <a:xfrm flipH="1" flipV="1">
            <a:off x="11293750" y="5589349"/>
            <a:ext cx="528637" cy="530225"/>
          </a:xfrm>
          <a:custGeom>
            <a:avLst/>
            <a:gdLst>
              <a:gd name="T0" fmla="*/ 0 w 1446"/>
              <a:gd name="T1" fmla="*/ 0 h 1446"/>
              <a:gd name="T2" fmla="*/ 2147483646 w 1446"/>
              <a:gd name="T3" fmla="*/ 0 h 1446"/>
              <a:gd name="T4" fmla="*/ 2147483646 w 1446"/>
              <a:gd name="T5" fmla="*/ 2147483646 h 1446"/>
              <a:gd name="T6" fmla="*/ 2147483646 w 1446"/>
              <a:gd name="T7" fmla="*/ 2147483646 h 1446"/>
              <a:gd name="T8" fmla="*/ 2147483646 w 1446"/>
              <a:gd name="T9" fmla="*/ 2147483646 h 1446"/>
              <a:gd name="T10" fmla="*/ 0 w 1446"/>
              <a:gd name="T11" fmla="*/ 2147483646 h 1446"/>
              <a:gd name="T12" fmla="*/ 0 w 1446"/>
              <a:gd name="T13" fmla="*/ 0 h 144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Source Han Sans CN"/>
              <a:sym typeface="Source Han Sans CN"/>
            </a:endParaRPr>
          </a:p>
        </p:txBody>
      </p:sp>
      <p:pic>
        <p:nvPicPr>
          <p:cNvPr id="9" name="图片 8" descr="扇形图"/>
          <p:cNvPicPr>
            <a:picLocks noChangeAspect="1"/>
          </p:cNvPicPr>
          <p:nvPr>
            <p:custDataLst>
              <p:tags r:id="rId1"/>
            </p:custDataLst>
          </p:nvPr>
        </p:nvPicPr>
        <p:blipFill>
          <a:blip r:embed="rId2"/>
          <a:stretch>
            <a:fillRect/>
          </a:stretch>
        </p:blipFill>
        <p:spPr>
          <a:xfrm>
            <a:off x="5090160" y="0"/>
            <a:ext cx="7101205" cy="6701155"/>
          </a:xfrm>
          <a:prstGeom prst="rect">
            <a:avLst/>
          </a:prstGeom>
        </p:spPr>
      </p:pic>
      <p:sp>
        <p:nvSpPr>
          <p:cNvPr id="11" name="文本框 10" descr="7b0a20202020227461726765744d6f64756c65223a202270726f636573734f6e6c696e65466f6e7473220a7d0a"/>
          <p:cNvSpPr txBox="1"/>
          <p:nvPr/>
        </p:nvSpPr>
        <p:spPr>
          <a:xfrm>
            <a:off x="462915" y="935355"/>
            <a:ext cx="3929380" cy="8863330"/>
          </a:xfrm>
          <a:prstGeom prst="rect">
            <a:avLst/>
          </a:prstGeom>
          <a:noFill/>
        </p:spPr>
        <p:txBody>
          <a:bodyPr wrap="square" rtlCol="0" anchor="t">
            <a:spAutoFit/>
          </a:bodyPr>
          <a:p>
            <a:endParaRPr lang="zh-CN" dirty="0">
              <a:solidFill>
                <a:schemeClr val="accent1"/>
              </a:solidFill>
              <a:latin typeface="华文中宋" panose="02010600040101010101" pitchFamily="2" charset="-122"/>
              <a:ea typeface="华文中宋" panose="02010600040101010101" pitchFamily="2" charset="-122"/>
              <a:cs typeface="华文中宋" panose="02010600040101010101" pitchFamily="2" charset="-122"/>
              <a:sym typeface="Source Han Sans CN"/>
            </a:endParaRPr>
          </a:p>
          <a:p>
            <a:endParaRPr lang="zh-CN" dirty="0">
              <a:solidFill>
                <a:schemeClr val="accent1"/>
              </a:solidFill>
              <a:latin typeface="华文中宋" panose="02010600040101010101" pitchFamily="2" charset="-122"/>
              <a:ea typeface="华文中宋" panose="02010600040101010101" pitchFamily="2" charset="-122"/>
              <a:cs typeface="华文中宋" panose="02010600040101010101" pitchFamily="2" charset="-122"/>
              <a:sym typeface="Source Han Sans CN"/>
            </a:endParaRPr>
          </a:p>
          <a:p>
            <a:r>
              <a:rPr lang="zh-CN" dirty="0">
                <a:solidFill>
                  <a:schemeClr val="accent1"/>
                </a:solidFill>
                <a:latin typeface="华文中宋" panose="02010600040101010101" pitchFamily="2" charset="-122"/>
                <a:ea typeface="华文中宋" panose="02010600040101010101" pitchFamily="2" charset="-122"/>
                <a:cs typeface="华文中宋" panose="02010600040101010101" pitchFamily="2" charset="-122"/>
                <a:sym typeface="Source Han Sans CN"/>
              </a:rPr>
              <a:t> </a:t>
            </a:r>
            <a:r>
              <a:rPr lang="en-US" altLang="zh-CN" dirty="0">
                <a:solidFill>
                  <a:schemeClr val="accent1"/>
                </a:solidFill>
                <a:latin typeface="华文中宋" panose="02010600040101010101" pitchFamily="2" charset="-122"/>
                <a:ea typeface="华文中宋" panose="02010600040101010101" pitchFamily="2" charset="-122"/>
                <a:cs typeface="华文中宋" panose="02010600040101010101" pitchFamily="2" charset="-122"/>
                <a:sym typeface="Source Han Sans CN"/>
              </a:rPr>
              <a:t>   </a:t>
            </a:r>
            <a:r>
              <a:rPr lang="en-US" altLang="zh-CN" sz="4400" dirty="0">
                <a:solidFill>
                  <a:schemeClr val="accent1"/>
                </a:solidFill>
                <a:latin typeface="华文中宋" panose="02010600040101010101" pitchFamily="2" charset="-122"/>
                <a:ea typeface="华文中宋" panose="02010600040101010101" pitchFamily="2" charset="-122"/>
                <a:cs typeface="华文中宋" panose="02010600040101010101" pitchFamily="2" charset="-122"/>
                <a:sym typeface="Source Han Sans CN"/>
              </a:rPr>
              <a:t>    </a:t>
            </a:r>
            <a:r>
              <a:rPr lang="zh-CN" sz="4400" dirty="0">
                <a:solidFill>
                  <a:schemeClr val="tx1"/>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中宋" panose="02010600040101010101" pitchFamily="2" charset="-122"/>
                <a:sym typeface="Source Han Sans CN"/>
              </a:rPr>
              <a:t>档案跟我们的生活密不可分，同学们一定要高度重视。</a:t>
            </a:r>
            <a:endParaRPr lang="zh-CN" sz="4400" dirty="0">
              <a:solidFill>
                <a:schemeClr val="tx1"/>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中宋" panose="02010600040101010101" pitchFamily="2" charset="-122"/>
              <a:sym typeface="Source Han Sans CN"/>
            </a:endParaRPr>
          </a:p>
          <a:p>
            <a:endParaRPr lang="zh-CN" sz="4400" dirty="0">
              <a:solidFill>
                <a:schemeClr val="accent1"/>
              </a:solidFill>
              <a:latin typeface="华文中宋" panose="02010600040101010101" pitchFamily="2" charset="-122"/>
              <a:ea typeface="华文中宋" panose="02010600040101010101" pitchFamily="2" charset="-122"/>
              <a:cs typeface="华文中宋" panose="02010600040101010101" pitchFamily="2" charset="-122"/>
              <a:sym typeface="Source Han Sans CN"/>
            </a:endParaRPr>
          </a:p>
          <a:p>
            <a:endParaRPr lang="zh-CN" dirty="0">
              <a:solidFill>
                <a:schemeClr val="accent1"/>
              </a:solidFill>
              <a:latin typeface="华文中宋" panose="02010600040101010101" pitchFamily="2" charset="-122"/>
              <a:ea typeface="华文中宋" panose="02010600040101010101" pitchFamily="2" charset="-122"/>
              <a:cs typeface="华文中宋" panose="02010600040101010101" pitchFamily="2" charset="-122"/>
              <a:sym typeface="Source Han Sans CN"/>
            </a:endParaRPr>
          </a:p>
          <a:p>
            <a:endParaRPr lang="zh-CN" dirty="0">
              <a:solidFill>
                <a:schemeClr val="accent1"/>
              </a:solidFill>
              <a:latin typeface="华文中宋" panose="02010600040101010101" pitchFamily="2" charset="-122"/>
              <a:ea typeface="华文中宋" panose="02010600040101010101" pitchFamily="2" charset="-122"/>
              <a:cs typeface="华文中宋" panose="02010600040101010101" pitchFamily="2" charset="-122"/>
              <a:sym typeface="Source Han Sans CN"/>
            </a:endParaRPr>
          </a:p>
          <a:p>
            <a:endParaRPr lang="zh-CN" dirty="0">
              <a:solidFill>
                <a:schemeClr val="accent1"/>
              </a:solidFill>
              <a:latin typeface="华文中宋" panose="02010600040101010101" pitchFamily="2" charset="-122"/>
              <a:ea typeface="华文中宋" panose="02010600040101010101" pitchFamily="2" charset="-122"/>
              <a:cs typeface="华文中宋" panose="02010600040101010101" pitchFamily="2" charset="-122"/>
              <a:sym typeface="Source Han Sans CN"/>
            </a:endParaRPr>
          </a:p>
          <a:p>
            <a:endParaRPr lang="zh-CN" dirty="0">
              <a:solidFill>
                <a:schemeClr val="accent1"/>
              </a:solidFill>
              <a:latin typeface="华文中宋" panose="02010600040101010101" pitchFamily="2" charset="-122"/>
              <a:ea typeface="华文中宋" panose="02010600040101010101" pitchFamily="2" charset="-122"/>
              <a:cs typeface="华文中宋" panose="02010600040101010101" pitchFamily="2" charset="-122"/>
              <a:sym typeface="Source Han Sans CN"/>
            </a:endParaRPr>
          </a:p>
          <a:p>
            <a:endParaRPr lang="zh-CN" dirty="0">
              <a:solidFill>
                <a:schemeClr val="accent1"/>
              </a:solidFill>
              <a:latin typeface="华文中宋" panose="02010600040101010101" pitchFamily="2" charset="-122"/>
              <a:ea typeface="华文中宋" panose="02010600040101010101" pitchFamily="2" charset="-122"/>
              <a:cs typeface="华文中宋" panose="02010600040101010101" pitchFamily="2" charset="-122"/>
              <a:sym typeface="Source Han Sans CN"/>
            </a:endParaRPr>
          </a:p>
          <a:p>
            <a:endParaRPr lang="zh-CN" dirty="0">
              <a:solidFill>
                <a:schemeClr val="accent1"/>
              </a:solidFill>
              <a:latin typeface="华文中宋" panose="02010600040101010101" pitchFamily="2" charset="-122"/>
              <a:ea typeface="华文中宋" panose="02010600040101010101" pitchFamily="2" charset="-122"/>
              <a:cs typeface="华文中宋" panose="02010600040101010101" pitchFamily="2" charset="-122"/>
              <a:sym typeface="Source Han Sans CN"/>
            </a:endParaRPr>
          </a:p>
          <a:p>
            <a:endParaRPr lang="zh-CN" dirty="0">
              <a:solidFill>
                <a:schemeClr val="accent1"/>
              </a:solidFill>
              <a:latin typeface="华文中宋" panose="02010600040101010101" pitchFamily="2" charset="-122"/>
              <a:ea typeface="华文中宋" panose="02010600040101010101" pitchFamily="2" charset="-122"/>
              <a:cs typeface="华文中宋" panose="02010600040101010101" pitchFamily="2" charset="-122"/>
              <a:sym typeface="Source Han Sans CN"/>
            </a:endParaRPr>
          </a:p>
          <a:p>
            <a:endParaRPr lang="zh-CN" dirty="0">
              <a:solidFill>
                <a:schemeClr val="accent1"/>
              </a:solidFill>
              <a:latin typeface="华文中宋" panose="02010600040101010101" pitchFamily="2" charset="-122"/>
              <a:ea typeface="华文中宋" panose="02010600040101010101" pitchFamily="2" charset="-122"/>
              <a:cs typeface="华文中宋" panose="02010600040101010101" pitchFamily="2" charset="-122"/>
              <a:sym typeface="Source Han Sans CN"/>
            </a:endParaRPr>
          </a:p>
          <a:p>
            <a:endParaRPr lang="zh-CN" dirty="0">
              <a:solidFill>
                <a:schemeClr val="accent1"/>
              </a:solidFill>
              <a:latin typeface="华文中宋" panose="02010600040101010101" pitchFamily="2" charset="-122"/>
              <a:ea typeface="华文中宋" panose="02010600040101010101" pitchFamily="2" charset="-122"/>
              <a:cs typeface="华文中宋" panose="02010600040101010101" pitchFamily="2" charset="-122"/>
              <a:sym typeface="Source Han Sans CN"/>
            </a:endParaRPr>
          </a:p>
          <a:p>
            <a:endParaRPr lang="zh-CN" dirty="0">
              <a:solidFill>
                <a:schemeClr val="accent1"/>
              </a:solidFill>
              <a:latin typeface="华文中宋" panose="02010600040101010101" pitchFamily="2" charset="-122"/>
              <a:ea typeface="华文中宋" panose="02010600040101010101" pitchFamily="2" charset="-122"/>
              <a:cs typeface="华文中宋" panose="02010600040101010101" pitchFamily="2" charset="-122"/>
              <a:sym typeface="Source Han Sans CN"/>
            </a:endParaRPr>
          </a:p>
          <a:p>
            <a:endParaRPr lang="zh-CN" dirty="0">
              <a:solidFill>
                <a:schemeClr val="accent1"/>
              </a:solidFill>
              <a:latin typeface="华文中宋" panose="02010600040101010101" pitchFamily="2" charset="-122"/>
              <a:ea typeface="华文中宋" panose="02010600040101010101" pitchFamily="2" charset="-122"/>
              <a:cs typeface="华文中宋" panose="02010600040101010101" pitchFamily="2" charset="-122"/>
              <a:sym typeface="Source Han Sans CN"/>
            </a:endParaRPr>
          </a:p>
          <a:p>
            <a:endParaRPr lang="zh-CN" dirty="0">
              <a:solidFill>
                <a:schemeClr val="accent1"/>
              </a:solidFill>
              <a:latin typeface="华文中宋" panose="02010600040101010101" pitchFamily="2" charset="-122"/>
              <a:ea typeface="华文中宋" panose="02010600040101010101" pitchFamily="2" charset="-122"/>
              <a:cs typeface="华文中宋" panose="02010600040101010101" pitchFamily="2" charset="-122"/>
              <a:sym typeface="Source Han Sans CN"/>
            </a:endParaRPr>
          </a:p>
          <a:p>
            <a:endParaRPr lang="zh-CN" dirty="0">
              <a:solidFill>
                <a:schemeClr val="accent1"/>
              </a:solidFill>
              <a:latin typeface="华文中宋" panose="02010600040101010101" pitchFamily="2" charset="-122"/>
              <a:ea typeface="华文中宋" panose="02010600040101010101" pitchFamily="2" charset="-122"/>
              <a:cs typeface="华文中宋" panose="02010600040101010101" pitchFamily="2" charset="-122"/>
              <a:sym typeface="Source Han Sans CN"/>
            </a:endParaRPr>
          </a:p>
          <a:p>
            <a:endParaRPr lang="zh-CN" dirty="0">
              <a:solidFill>
                <a:schemeClr val="accent1"/>
              </a:solidFill>
              <a:latin typeface="华文中宋" panose="02010600040101010101" pitchFamily="2" charset="-122"/>
              <a:ea typeface="华文中宋" panose="02010600040101010101" pitchFamily="2" charset="-122"/>
              <a:cs typeface="华文中宋" panose="02010600040101010101" pitchFamily="2" charset="-122"/>
              <a:sym typeface="Source Han Sans CN"/>
            </a:endParaRPr>
          </a:p>
          <a:p>
            <a:endParaRPr lang="zh-CN" dirty="0">
              <a:solidFill>
                <a:schemeClr val="accent1"/>
              </a:solidFill>
              <a:latin typeface="华文中宋" panose="02010600040101010101" pitchFamily="2" charset="-122"/>
              <a:ea typeface="华文中宋" panose="02010600040101010101" pitchFamily="2" charset="-122"/>
              <a:cs typeface="华文中宋" panose="02010600040101010101" pitchFamily="2" charset="-122"/>
              <a:sym typeface="Source Han Sans CN"/>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a:spLocks noChangeArrowheads="1"/>
          </p:cNvSpPr>
          <p:nvPr/>
        </p:nvSpPr>
        <p:spPr bwMode="auto">
          <a:xfrm>
            <a:off x="481013" y="331972"/>
            <a:ext cx="5257328"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b="1" dirty="0">
                <a:ln>
                  <a:solidFill>
                    <a:schemeClr val="accent2"/>
                  </a:solidFill>
                </a:ln>
                <a:solidFill>
                  <a:srgbClr val="13457A"/>
                </a:solidFill>
                <a:effectLst>
                  <a:outerShdw blurRad="38100" dist="38100" dir="2700000" algn="tl">
                    <a:srgbClr val="000000">
                      <a:alpha val="43137"/>
                    </a:srgbClr>
                  </a:outerShdw>
                </a:effectLst>
                <a:latin typeface="Source Han Sans CN"/>
                <a:sym typeface="Source Han Sans CN"/>
              </a:rPr>
              <a:t>档案的重要用处</a:t>
            </a:r>
            <a:endParaRPr lang="zh-CN" altLang="en-US" sz="3200" b="1" dirty="0">
              <a:ln>
                <a:solidFill>
                  <a:schemeClr val="accent2"/>
                </a:solidFill>
              </a:ln>
              <a:solidFill>
                <a:srgbClr val="13457A"/>
              </a:solidFill>
              <a:effectLst>
                <a:outerShdw blurRad="38100" dist="38100" dir="2700000" algn="tl">
                  <a:srgbClr val="000000">
                    <a:alpha val="43137"/>
                  </a:srgbClr>
                </a:outerShdw>
              </a:effectLst>
              <a:latin typeface="Source Han Sans CN"/>
              <a:sym typeface="Source Han Sans CN"/>
            </a:endParaRPr>
          </a:p>
        </p:txBody>
      </p:sp>
      <p:sp>
        <p:nvSpPr>
          <p:cNvPr id="3" name="Rectangle 3"/>
          <p:cNvSpPr txBox="1">
            <a:spLocks noChangeArrowheads="1"/>
          </p:cNvSpPr>
          <p:nvPr/>
        </p:nvSpPr>
        <p:spPr bwMode="auto">
          <a:xfrm>
            <a:off x="1489869" y="5403899"/>
            <a:ext cx="5257329" cy="1444625"/>
          </a:xfrm>
          <a:prstGeom prst="rect">
            <a:avLst/>
          </a:prstGeom>
          <a:noFill/>
          <a:ln w="9525">
            <a:noFill/>
            <a:miter lim="800000"/>
          </a:ln>
        </p:spPr>
        <p:txBody>
          <a:bodyPr vert="horz" wrap="square" lIns="0" tIns="47893" rIns="0" bIns="47893" numCol="1" anchor="t" anchorCtr="0" compatLnSpc="1"/>
          <a:lstStyle>
            <a:lvl1pPr marL="187325" indent="-187325" algn="l" rtl="0" eaLnBrk="0" fontAlgn="base" hangingPunct="0">
              <a:lnSpc>
                <a:spcPct val="110000"/>
              </a:lnSpc>
              <a:spcBef>
                <a:spcPts val="525"/>
              </a:spcBef>
              <a:spcAft>
                <a:spcPct val="0"/>
              </a:spcAft>
              <a:buFont typeface="Arial" panose="020B0604020202020204" pitchFamily="34" charset="0"/>
              <a:buChar char="•"/>
              <a:defRPr sz="3300" kern="1200">
                <a:solidFill>
                  <a:srgbClr val="3B3837"/>
                </a:solidFill>
                <a:latin typeface="+mn-lt"/>
                <a:ea typeface="黑体" panose="02010609060101010101" pitchFamily="2" charset="-122"/>
                <a:cs typeface="+mn-cs"/>
              </a:defRPr>
            </a:lvl1pPr>
            <a:lvl2pPr marL="449580" indent="-224155" algn="l" rtl="0" eaLnBrk="0" fontAlgn="base" hangingPunct="0">
              <a:lnSpc>
                <a:spcPct val="110000"/>
              </a:lnSpc>
              <a:spcBef>
                <a:spcPts val="415"/>
              </a:spcBef>
              <a:spcAft>
                <a:spcPct val="0"/>
              </a:spcAft>
              <a:buFont typeface="Arial" panose="020B0604020202020204" pitchFamily="34" charset="0"/>
              <a:buChar char="–"/>
              <a:defRPr sz="1700" kern="1200">
                <a:solidFill>
                  <a:srgbClr val="3B3837"/>
                </a:solidFill>
                <a:latin typeface="+mn-lt"/>
                <a:ea typeface="黑体" panose="02010609060101010101" pitchFamily="2" charset="-122"/>
                <a:cs typeface="+mn-cs"/>
              </a:defRPr>
            </a:lvl2pPr>
            <a:lvl3pPr marL="676275" indent="-187325" algn="l" rtl="0" eaLnBrk="0" fontAlgn="base" hangingPunct="0">
              <a:lnSpc>
                <a:spcPct val="110000"/>
              </a:lnSpc>
              <a:spcBef>
                <a:spcPts val="415"/>
              </a:spcBef>
              <a:spcAft>
                <a:spcPct val="0"/>
              </a:spcAft>
              <a:buFont typeface="Arial" panose="020B0604020202020204" pitchFamily="34" charset="0"/>
              <a:buChar char="•"/>
              <a:defRPr sz="1700" kern="1200">
                <a:solidFill>
                  <a:srgbClr val="3B3837"/>
                </a:solidFill>
                <a:latin typeface="+mn-lt"/>
                <a:ea typeface="黑体" panose="02010609060101010101" pitchFamily="2" charset="-122"/>
                <a:cs typeface="+mn-cs"/>
              </a:defRPr>
            </a:lvl3pPr>
            <a:lvl4pPr marL="901700" indent="-224155" algn="l" rtl="0" eaLnBrk="0" fontAlgn="base" hangingPunct="0">
              <a:lnSpc>
                <a:spcPct val="110000"/>
              </a:lnSpc>
              <a:spcBef>
                <a:spcPts val="415"/>
              </a:spcBef>
              <a:spcAft>
                <a:spcPct val="0"/>
              </a:spcAft>
              <a:buFont typeface="Arial" panose="020B0604020202020204" pitchFamily="34" charset="0"/>
              <a:buChar char="–"/>
              <a:defRPr sz="1700" kern="1200">
                <a:solidFill>
                  <a:srgbClr val="3B3837"/>
                </a:solidFill>
                <a:latin typeface="+mn-lt"/>
                <a:ea typeface="黑体" panose="02010609060101010101" pitchFamily="2" charset="-122"/>
                <a:cs typeface="+mn-cs"/>
              </a:defRPr>
            </a:lvl4pPr>
            <a:lvl5pPr marL="2152650" indent="-238125" algn="l" rtl="0" eaLnBrk="0" fontAlgn="base" hangingPunct="0">
              <a:lnSpc>
                <a:spcPct val="110000"/>
              </a:lnSpc>
              <a:spcBef>
                <a:spcPct val="20000"/>
              </a:spcBef>
              <a:spcAft>
                <a:spcPct val="0"/>
              </a:spcAft>
              <a:buFont typeface="Arial" panose="020B0604020202020204" pitchFamily="34" charset="0"/>
              <a:buChar char="»"/>
              <a:defRPr sz="1700" kern="1200">
                <a:solidFill>
                  <a:srgbClr val="3B3837"/>
                </a:solidFill>
                <a:latin typeface="+mn-lt"/>
                <a:ea typeface="黑体" panose="02010609060101010101" pitchFamily="2" charset="-122"/>
                <a:cs typeface="+mn-cs"/>
              </a:defRPr>
            </a:lvl5pPr>
            <a:lvl6pPr marL="2633980" indent="-239395" algn="l" defTabSz="95758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6pPr>
            <a:lvl7pPr marL="3112770" indent="-239395" algn="l" defTabSz="95758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7pPr>
            <a:lvl8pPr marL="3592195" indent="-239395" algn="l" defTabSz="95758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8pPr>
            <a:lvl9pPr marL="4070985" indent="-239395" algn="l" defTabSz="95758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9pPr>
          </a:lstStyle>
          <a:p>
            <a:pPr marL="187325" marR="0" lvl="0" indent="-187325" algn="l" defTabSz="914400" rtl="0" eaLnBrk="1" fontAlgn="base" latinLnBrk="0" hangingPunct="1">
              <a:lnSpc>
                <a:spcPct val="80000"/>
              </a:lnSpc>
              <a:spcBef>
                <a:spcPts val="525"/>
              </a:spcBef>
              <a:spcAft>
                <a:spcPct val="0"/>
              </a:spcAft>
              <a:buClrTx/>
              <a:buSzTx/>
              <a:buFont typeface="Arial" panose="020B0604020202020204" pitchFamily="34" charset="0"/>
              <a:buChar char="•"/>
              <a:defRPr/>
            </a:pPr>
            <a:endParaRPr kumimoji="0" lang="en-US" altLang="zh-CN" sz="2400" b="0" i="0" u="none" strike="noStrike" kern="1200" cap="none" spc="0" normalizeH="0" baseline="0" noProof="0" dirty="0">
              <a:ln>
                <a:noFill/>
              </a:ln>
              <a:solidFill>
                <a:srgbClr val="3B3837"/>
              </a:solidFill>
              <a:effectLst/>
              <a:uLnTx/>
              <a:uFillTx/>
              <a:latin typeface="Source Han Sans CN"/>
              <a:sym typeface="Source Han Sans CN"/>
            </a:endParaRPr>
          </a:p>
        </p:txBody>
      </p:sp>
      <p:sp>
        <p:nvSpPr>
          <p:cNvPr id="10" name="矩形 83"/>
          <p:cNvSpPr>
            <a:spLocks noChangeArrowheads="1"/>
          </p:cNvSpPr>
          <p:nvPr/>
        </p:nvSpPr>
        <p:spPr bwMode="auto">
          <a:xfrm>
            <a:off x="283210" y="1341120"/>
            <a:ext cx="7240905" cy="4424045"/>
          </a:xfrm>
          <a:prstGeom prst="rect">
            <a:avLst/>
          </a:prstGeom>
          <a:solidFill>
            <a:srgbClr val="FFFFFF"/>
          </a:solidFill>
          <a:ln w="9525" cmpd="sng">
            <a:solidFill>
              <a:schemeClr val="bg2">
                <a:lumMod val="90000"/>
              </a:schemeClr>
            </a:solidFill>
            <a:miter lim="800000"/>
          </a:ln>
        </p:spPr>
        <p:txBody>
          <a:bodyPr/>
          <a:lstStyle/>
          <a:p>
            <a:pPr eaLnBrk="1" hangingPunct="1">
              <a:buFont typeface="Arial" panose="020B0604020202020204" pitchFamily="34" charset="0"/>
              <a:buNone/>
              <a:defRPr/>
            </a:pPr>
            <a:endParaRPr lang="zh-CN" altLang="en-US">
              <a:solidFill>
                <a:srgbClr val="595959"/>
              </a:solidFill>
              <a:latin typeface="Source Han Sans CN"/>
              <a:sym typeface="Source Han Sans CN"/>
            </a:endParaRPr>
          </a:p>
        </p:txBody>
      </p:sp>
      <p:sp>
        <p:nvSpPr>
          <p:cNvPr id="11" name="TextBox 84"/>
          <p:cNvSpPr txBox="1">
            <a:spLocks noChangeArrowheads="1"/>
          </p:cNvSpPr>
          <p:nvPr/>
        </p:nvSpPr>
        <p:spPr bwMode="auto">
          <a:xfrm>
            <a:off x="625475" y="1757045"/>
            <a:ext cx="6898640"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scene3d>
              <a:camera prst="orthographicFront"/>
              <a:lightRig rig="threePt" dir="t"/>
            </a:scene3d>
          </a:bodyPr>
          <a:lstStyle>
            <a:defPPr>
              <a:defRPr lang="zh-CN"/>
            </a:defPPr>
            <a:lvl1pPr algn="just">
              <a:defRPr sz="2400">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indent="457200" eaLnBrk="1" hangingPunct="1">
              <a:lnSpc>
                <a:spcPct val="150000"/>
              </a:lnSpc>
              <a:buFont typeface="Arial" panose="020B0604020202020204" pitchFamily="34" charset="0"/>
              <a:buNone/>
              <a:defRPr/>
            </a:pPr>
            <a:r>
              <a:rPr sz="3600" dirty="0">
                <a:solidFill>
                  <a:schemeClr val="tx1"/>
                </a:solidFill>
                <a:effectLst>
                  <a:outerShdw blurRad="38100" dist="19050" dir="2700000" algn="tl" rotWithShape="0">
                    <a:schemeClr val="dk1">
                      <a:alpha val="40000"/>
                    </a:schemeClr>
                  </a:outerShdw>
                </a:effectLst>
                <a:latin typeface="+mn-lt"/>
                <a:ea typeface="华文中宋" panose="02010600040101010101" pitchFamily="2" charset="-122"/>
                <a:cs typeface="华文中宋" panose="02010600040101010101" pitchFamily="2" charset="-122"/>
                <a:sym typeface="Source Han Sans CN"/>
              </a:rPr>
              <a:t>务必将档案妥善保管在具</a:t>
            </a:r>
            <a:endParaRPr sz="3600" dirty="0">
              <a:solidFill>
                <a:schemeClr val="tx1"/>
              </a:solidFill>
              <a:effectLst>
                <a:outerShdw blurRad="38100" dist="19050" dir="2700000" algn="tl" rotWithShape="0">
                  <a:schemeClr val="dk1">
                    <a:alpha val="40000"/>
                  </a:schemeClr>
                </a:outerShdw>
              </a:effectLst>
              <a:latin typeface="+mn-lt"/>
              <a:ea typeface="华文中宋" panose="02010600040101010101" pitchFamily="2" charset="-122"/>
              <a:cs typeface="华文中宋" panose="02010600040101010101" pitchFamily="2" charset="-122"/>
              <a:sym typeface="Source Han Sans CN"/>
            </a:endParaRPr>
          </a:p>
          <a:p>
            <a:pPr indent="457200" eaLnBrk="1" hangingPunct="1">
              <a:lnSpc>
                <a:spcPct val="150000"/>
              </a:lnSpc>
              <a:buFont typeface="Arial" panose="020B0604020202020204" pitchFamily="34" charset="0"/>
              <a:buNone/>
              <a:defRPr/>
            </a:pPr>
            <a:r>
              <a:rPr sz="3600" dirty="0">
                <a:solidFill>
                  <a:schemeClr val="tx1"/>
                </a:solidFill>
                <a:effectLst>
                  <a:outerShdw blurRad="38100" dist="19050" dir="2700000" algn="tl" rotWithShape="0">
                    <a:schemeClr val="dk1">
                      <a:alpha val="40000"/>
                    </a:schemeClr>
                  </a:outerShdw>
                </a:effectLst>
                <a:latin typeface="+mn-lt"/>
                <a:ea typeface="华文中宋" panose="02010600040101010101" pitchFamily="2" charset="-122"/>
                <a:cs typeface="华文中宋" panose="02010600040101010101" pitchFamily="2" charset="-122"/>
                <a:sym typeface="Source Han Sans CN"/>
              </a:rPr>
              <a:t>有人事档案管理权限的机构，</a:t>
            </a:r>
            <a:endParaRPr sz="3600" dirty="0">
              <a:solidFill>
                <a:schemeClr val="tx1"/>
              </a:solidFill>
              <a:effectLst>
                <a:outerShdw blurRad="38100" dist="19050" dir="2700000" algn="tl" rotWithShape="0">
                  <a:schemeClr val="dk1">
                    <a:alpha val="40000"/>
                  </a:schemeClr>
                </a:outerShdw>
              </a:effectLst>
              <a:latin typeface="+mn-lt"/>
              <a:ea typeface="华文中宋" panose="02010600040101010101" pitchFamily="2" charset="-122"/>
              <a:cs typeface="华文中宋" panose="02010600040101010101" pitchFamily="2" charset="-122"/>
              <a:sym typeface="Source Han Sans CN"/>
            </a:endParaRPr>
          </a:p>
          <a:p>
            <a:pPr indent="457200" eaLnBrk="1" hangingPunct="1">
              <a:lnSpc>
                <a:spcPct val="150000"/>
              </a:lnSpc>
              <a:buFont typeface="Arial" panose="020B0604020202020204" pitchFamily="34" charset="0"/>
              <a:buNone/>
              <a:defRPr/>
            </a:pPr>
            <a:r>
              <a:rPr lang="zh-CN" sz="3600" dirty="0">
                <a:solidFill>
                  <a:schemeClr val="tx1"/>
                </a:solidFill>
                <a:effectLst>
                  <a:outerShdw blurRad="38100" dist="19050" dir="2700000" algn="tl" rotWithShape="0">
                    <a:schemeClr val="dk1">
                      <a:alpha val="40000"/>
                    </a:schemeClr>
                  </a:outerShdw>
                </a:effectLst>
                <a:latin typeface="+mn-lt"/>
                <a:ea typeface="华文中宋" panose="02010600040101010101" pitchFamily="2" charset="-122"/>
                <a:cs typeface="华文中宋" panose="02010600040101010101" pitchFamily="2" charset="-122"/>
                <a:sym typeface="Source Han Sans CN"/>
              </a:rPr>
              <a:t>便</a:t>
            </a:r>
            <a:r>
              <a:rPr sz="3600" dirty="0">
                <a:solidFill>
                  <a:schemeClr val="tx1"/>
                </a:solidFill>
                <a:effectLst>
                  <a:outerShdw blurRad="38100" dist="19050" dir="2700000" algn="tl" rotWithShape="0">
                    <a:schemeClr val="dk1">
                      <a:alpha val="40000"/>
                    </a:schemeClr>
                  </a:outerShdw>
                </a:effectLst>
                <a:latin typeface="+mn-lt"/>
                <a:ea typeface="华文中宋" panose="02010600040101010101" pitchFamily="2" charset="-122"/>
                <a:cs typeface="华文中宋" panose="02010600040101010101" pitchFamily="2" charset="-122"/>
                <a:sym typeface="Source Han Sans CN"/>
              </a:rPr>
              <a:t>于后期出具档案相关材料</a:t>
            </a:r>
            <a:r>
              <a:rPr lang="zh-CN" sz="3600" dirty="0">
                <a:solidFill>
                  <a:schemeClr val="tx1"/>
                </a:solidFill>
                <a:effectLst>
                  <a:outerShdw blurRad="38100" dist="19050" dir="2700000" algn="tl" rotWithShape="0">
                    <a:schemeClr val="dk1">
                      <a:alpha val="40000"/>
                    </a:schemeClr>
                  </a:outerShdw>
                </a:effectLst>
                <a:latin typeface="+mn-lt"/>
                <a:ea typeface="华文中宋" panose="02010600040101010101" pitchFamily="2" charset="-122"/>
                <a:cs typeface="华文中宋" panose="02010600040101010101" pitchFamily="2" charset="-122"/>
                <a:sym typeface="Source Han Sans CN"/>
              </a:rPr>
              <a:t>。</a:t>
            </a:r>
            <a:endParaRPr lang="zh-CN" sz="3600" dirty="0">
              <a:solidFill>
                <a:schemeClr val="tx1"/>
              </a:solidFill>
              <a:effectLst>
                <a:outerShdw blurRad="38100" dist="19050" dir="2700000" algn="tl" rotWithShape="0">
                  <a:schemeClr val="dk1">
                    <a:alpha val="40000"/>
                  </a:schemeClr>
                </a:outerShdw>
              </a:effectLst>
              <a:latin typeface="+mn-lt"/>
              <a:ea typeface="华文中宋" panose="02010600040101010101" pitchFamily="2" charset="-122"/>
              <a:cs typeface="华文中宋" panose="02010600040101010101" pitchFamily="2" charset="-122"/>
              <a:sym typeface="Source Han Sans CN"/>
            </a:endParaRPr>
          </a:p>
        </p:txBody>
      </p:sp>
      <p:sp>
        <p:nvSpPr>
          <p:cNvPr id="12" name="Freeform 12"/>
          <p:cNvSpPr/>
          <p:nvPr/>
        </p:nvSpPr>
        <p:spPr bwMode="auto">
          <a:xfrm>
            <a:off x="193802" y="1268751"/>
            <a:ext cx="528638" cy="530225"/>
          </a:xfrm>
          <a:custGeom>
            <a:avLst/>
            <a:gdLst>
              <a:gd name="T0" fmla="*/ 0 w 1446"/>
              <a:gd name="T1" fmla="*/ 0 h 1446"/>
              <a:gd name="T2" fmla="*/ 2147483646 w 1446"/>
              <a:gd name="T3" fmla="*/ 0 h 1446"/>
              <a:gd name="T4" fmla="*/ 2147483646 w 1446"/>
              <a:gd name="T5" fmla="*/ 2147483646 h 1446"/>
              <a:gd name="T6" fmla="*/ 2147483646 w 1446"/>
              <a:gd name="T7" fmla="*/ 2147483646 h 1446"/>
              <a:gd name="T8" fmla="*/ 2147483646 w 1446"/>
              <a:gd name="T9" fmla="*/ 2147483646 h 1446"/>
              <a:gd name="T10" fmla="*/ 0 w 1446"/>
              <a:gd name="T11" fmla="*/ 2147483646 h 1446"/>
              <a:gd name="T12" fmla="*/ 0 w 1446"/>
              <a:gd name="T13" fmla="*/ 0 h 144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Source Han Sans CN"/>
              <a:sym typeface="Source Han Sans CN"/>
            </a:endParaRPr>
          </a:p>
        </p:txBody>
      </p:sp>
      <p:sp>
        <p:nvSpPr>
          <p:cNvPr id="14" name="Freeform 12"/>
          <p:cNvSpPr/>
          <p:nvPr/>
        </p:nvSpPr>
        <p:spPr bwMode="auto">
          <a:xfrm flipH="1" flipV="1">
            <a:off x="6996705" y="5133419"/>
            <a:ext cx="528637" cy="530225"/>
          </a:xfrm>
          <a:custGeom>
            <a:avLst/>
            <a:gdLst>
              <a:gd name="T0" fmla="*/ 0 w 1446"/>
              <a:gd name="T1" fmla="*/ 0 h 1446"/>
              <a:gd name="T2" fmla="*/ 2147483646 w 1446"/>
              <a:gd name="T3" fmla="*/ 0 h 1446"/>
              <a:gd name="T4" fmla="*/ 2147483646 w 1446"/>
              <a:gd name="T5" fmla="*/ 2147483646 h 1446"/>
              <a:gd name="T6" fmla="*/ 2147483646 w 1446"/>
              <a:gd name="T7" fmla="*/ 2147483646 h 1446"/>
              <a:gd name="T8" fmla="*/ 2147483646 w 1446"/>
              <a:gd name="T9" fmla="*/ 2147483646 h 1446"/>
              <a:gd name="T10" fmla="*/ 0 w 1446"/>
              <a:gd name="T11" fmla="*/ 2147483646 h 1446"/>
              <a:gd name="T12" fmla="*/ 0 w 1446"/>
              <a:gd name="T13" fmla="*/ 0 h 144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Source Han Sans CN"/>
              <a:sym typeface="Source Han Sans CN"/>
            </a:endParaRPr>
          </a:p>
        </p:txBody>
      </p:sp>
      <p:pic>
        <p:nvPicPr>
          <p:cNvPr id="2" name="图片 1"/>
          <p:cNvPicPr>
            <a:picLocks noChangeAspect="1"/>
          </p:cNvPicPr>
          <p:nvPr/>
        </p:nvPicPr>
        <p:blipFill>
          <a:blip r:embed="rId1"/>
          <a:stretch>
            <a:fillRect/>
          </a:stretch>
        </p:blipFill>
        <p:spPr>
          <a:xfrm>
            <a:off x="7635875" y="45085"/>
            <a:ext cx="3887470" cy="61550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1"/>
          <a:srcRect/>
          <a:stretch>
            <a:fillRect/>
          </a:stretch>
        </a:blipFill>
        <a:effectLst/>
      </p:bgPr>
    </p:bg>
    <p:spTree>
      <p:nvGrpSpPr>
        <p:cNvPr id="1" name=""/>
        <p:cNvGrpSpPr/>
        <p:nvPr/>
      </p:nvGrpSpPr>
      <p:grpSpPr>
        <a:xfrm>
          <a:off x="0" y="0"/>
          <a:ext cx="0" cy="0"/>
          <a:chOff x="0" y="0"/>
          <a:chExt cx="0" cy="0"/>
        </a:xfrm>
      </p:grpSpPr>
      <p:sp>
        <p:nvSpPr>
          <p:cNvPr id="8196" name="TextBox 10"/>
          <p:cNvSpPr txBox="1">
            <a:spLocks noChangeArrowheads="1"/>
          </p:cNvSpPr>
          <p:nvPr/>
        </p:nvSpPr>
        <p:spPr bwMode="auto">
          <a:xfrm>
            <a:off x="3899535" y="2829560"/>
            <a:ext cx="8296910"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7200" b="1" dirty="0">
                <a:solidFill>
                  <a:srgbClr val="FFFFFF"/>
                </a:solidFill>
                <a:effectLst>
                  <a:outerShdw blurRad="38100" dist="38100" dir="2700000" algn="tl">
                    <a:srgbClr val="000000">
                      <a:alpha val="43137"/>
                    </a:srgbClr>
                  </a:outerShdw>
                </a:effectLst>
                <a:latin typeface="Source Han Sans CN"/>
                <a:ea typeface="+mj-ea"/>
                <a:sym typeface="Source Han Sans CN"/>
              </a:rPr>
              <a:t> </a:t>
            </a:r>
            <a:r>
              <a:rPr lang="zh-CN" altLang="en-US" sz="6000" b="1" dirty="0">
                <a:solidFill>
                  <a:srgbClr val="FFFFFF"/>
                </a:solidFill>
                <a:effectLst>
                  <a:outerShdw blurRad="38100" dist="38100" dir="2700000" algn="tl">
                    <a:srgbClr val="000000">
                      <a:alpha val="43137"/>
                    </a:srgbClr>
                  </a:outerShdw>
                </a:effectLst>
                <a:latin typeface="Source Han Sans CN"/>
                <a:ea typeface="+mj-ea"/>
                <a:sym typeface="Source Han Sans CN"/>
              </a:rPr>
              <a:t>学生在籍期间档案</a:t>
            </a:r>
            <a:r>
              <a:rPr lang="zh-CN" altLang="en-US" sz="6000" b="1" dirty="0">
                <a:solidFill>
                  <a:srgbClr val="FFFFFF"/>
                </a:solidFill>
                <a:effectLst>
                  <a:outerShdw blurRad="38100" dist="38100" dir="2700000" algn="tl">
                    <a:srgbClr val="000000">
                      <a:alpha val="43137"/>
                    </a:srgbClr>
                  </a:outerShdw>
                </a:effectLst>
                <a:latin typeface="Source Han Sans CN"/>
                <a:ea typeface="+mj-ea"/>
                <a:sym typeface="Source Han Sans CN"/>
              </a:rPr>
              <a:t>形成</a:t>
            </a:r>
            <a:endParaRPr lang="zh-CN" altLang="en-US" sz="6000" b="1" dirty="0">
              <a:solidFill>
                <a:srgbClr val="FFFFFF"/>
              </a:solidFill>
              <a:effectLst>
                <a:outerShdw blurRad="38100" dist="38100" dir="2700000" algn="tl">
                  <a:srgbClr val="000000">
                    <a:alpha val="43137"/>
                  </a:srgbClr>
                </a:outerShdw>
              </a:effectLst>
              <a:latin typeface="Source Han Sans CN"/>
              <a:ea typeface="+mj-ea"/>
              <a:sym typeface="Source Han Sans CN"/>
            </a:endParaRPr>
          </a:p>
        </p:txBody>
      </p:sp>
      <p:sp>
        <p:nvSpPr>
          <p:cNvPr id="12" name="TextBox 11"/>
          <p:cNvSpPr txBox="1"/>
          <p:nvPr/>
        </p:nvSpPr>
        <p:spPr>
          <a:xfrm>
            <a:off x="1925638" y="2020888"/>
            <a:ext cx="1478290" cy="3154710"/>
          </a:xfrm>
          <a:prstGeom prst="rect">
            <a:avLst/>
          </a:prstGeom>
          <a:noFill/>
        </p:spPr>
        <p:txBody>
          <a:bodyPr wrap="none">
            <a:spAutoFit/>
          </a:bodyPr>
          <a:lstStyle/>
          <a:p>
            <a:pPr eaLnBrk="1" hangingPunct="1">
              <a:buFont typeface="Arial" panose="020B0604020202020204" pitchFamily="34" charset="0"/>
              <a:buNone/>
              <a:defRPr/>
            </a:pPr>
            <a:r>
              <a:rPr lang="en-US" altLang="zh-CN" sz="19900" b="1" dirty="0">
                <a:solidFill>
                  <a:schemeClr val="accent2"/>
                </a:solidFill>
                <a:latin typeface="Source Han Sans CN"/>
                <a:ea typeface="+mj-ea"/>
                <a:sym typeface="Source Han Sans CN"/>
              </a:rPr>
              <a:t>3</a:t>
            </a:r>
            <a:endParaRPr lang="zh-CN" altLang="en-US" sz="19900" b="1" dirty="0">
              <a:solidFill>
                <a:schemeClr val="accent2"/>
              </a:solidFill>
              <a:latin typeface="Source Han Sans CN"/>
              <a:ea typeface="+mj-ea"/>
              <a:sym typeface="Source Han Sans CN"/>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83"/>
          <p:cNvSpPr>
            <a:spLocks noChangeArrowheads="1"/>
          </p:cNvSpPr>
          <p:nvPr/>
        </p:nvSpPr>
        <p:spPr bwMode="auto">
          <a:xfrm>
            <a:off x="8282940" y="1191895"/>
            <a:ext cx="3512185" cy="5112385"/>
          </a:xfrm>
          <a:prstGeom prst="rect">
            <a:avLst/>
          </a:prstGeom>
          <a:solidFill>
            <a:srgbClr val="13457A"/>
          </a:solidFill>
          <a:ln w="9525" cmpd="sng">
            <a:solidFill>
              <a:schemeClr val="bg2">
                <a:lumMod val="90000"/>
              </a:schemeClr>
            </a:solidFill>
            <a:miter lim="800000"/>
          </a:ln>
        </p:spPr>
        <p:txBody>
          <a:bodyPr/>
          <a:lstStyle/>
          <a:p>
            <a:pPr eaLnBrk="1" hangingPunct="1">
              <a:buFont typeface="Arial" panose="020B0604020202020204" pitchFamily="34" charset="0"/>
              <a:buNone/>
              <a:defRPr/>
            </a:pPr>
            <a:endParaRPr lang="zh-CN" altLang="en-US">
              <a:solidFill>
                <a:srgbClr val="595959"/>
              </a:solidFill>
              <a:latin typeface="Source Han Sans CN"/>
              <a:sym typeface="Source Han Sans CN"/>
            </a:endParaRPr>
          </a:p>
        </p:txBody>
      </p:sp>
      <p:sp>
        <p:nvSpPr>
          <p:cNvPr id="6" name="矩形 83"/>
          <p:cNvSpPr>
            <a:spLocks noChangeArrowheads="1"/>
          </p:cNvSpPr>
          <p:nvPr/>
        </p:nvSpPr>
        <p:spPr bwMode="auto">
          <a:xfrm>
            <a:off x="454318" y="1191856"/>
            <a:ext cx="7656512" cy="5112345"/>
          </a:xfrm>
          <a:prstGeom prst="rect">
            <a:avLst/>
          </a:prstGeom>
          <a:solidFill>
            <a:srgbClr val="FFFFFF"/>
          </a:solidFill>
          <a:ln w="9525" cmpd="sng">
            <a:solidFill>
              <a:schemeClr val="bg2">
                <a:lumMod val="90000"/>
              </a:schemeClr>
            </a:solidFill>
            <a:miter lim="800000"/>
          </a:ln>
        </p:spPr>
        <p:txBody>
          <a:bodyPr/>
          <a:lstStyle/>
          <a:p>
            <a:pPr eaLnBrk="1" hangingPunct="1">
              <a:buFont typeface="Arial" panose="020B0604020202020204" pitchFamily="34" charset="0"/>
              <a:buNone/>
              <a:defRPr/>
            </a:pPr>
            <a:endParaRPr lang="zh-CN" altLang="en-US">
              <a:solidFill>
                <a:srgbClr val="595959"/>
              </a:solidFill>
              <a:latin typeface="Source Han Sans CN"/>
              <a:sym typeface="Source Han Sans CN"/>
            </a:endParaRPr>
          </a:p>
        </p:txBody>
      </p:sp>
      <p:sp>
        <p:nvSpPr>
          <p:cNvPr id="7" name="TextBox 84"/>
          <p:cNvSpPr txBox="1">
            <a:spLocks noChangeArrowheads="1"/>
          </p:cNvSpPr>
          <p:nvPr/>
        </p:nvSpPr>
        <p:spPr bwMode="auto">
          <a:xfrm>
            <a:off x="409575" y="1216343"/>
            <a:ext cx="7609205" cy="4729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zh-CN"/>
            </a:defPPr>
            <a:lvl1pPr algn="just">
              <a:defRPr sz="2400">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marL="0" lvl="0" indent="0" algn="l" eaLnBrk="1" hangingPunct="1">
              <a:lnSpc>
                <a:spcPct val="130000"/>
              </a:lnSpc>
              <a:buFont typeface="Wingdings" panose="05000000000000000000" pitchFamily="2" charset="2"/>
              <a:buNone/>
              <a:defRPr/>
            </a:pPr>
            <a:r>
              <a:rPr kumimoji="1" lang="zh-CN" altLang="zh-CN" sz="2800" dirty="0">
                <a:solidFill>
                  <a:schemeClr val="tx1"/>
                </a:solidFill>
                <a:latin typeface="+mn-lt"/>
                <a:ea typeface="华文中宋" panose="02010600040101010101" pitchFamily="2" charset="-122"/>
                <a:cs typeface="+mn-lt"/>
                <a:sym typeface="Source Han Sans CN"/>
              </a:rPr>
              <a:t>高校学生进校后档案由所在学院统一归档，</a:t>
            </a:r>
            <a:endParaRPr kumimoji="1" lang="zh-CN" altLang="zh-CN" sz="2800" dirty="0">
              <a:solidFill>
                <a:schemeClr val="tx1"/>
              </a:solidFill>
              <a:latin typeface="+mn-lt"/>
              <a:ea typeface="华文中宋" panose="02010600040101010101" pitchFamily="2" charset="-122"/>
              <a:cs typeface="+mn-lt"/>
              <a:sym typeface="Source Han Sans CN"/>
            </a:endParaRPr>
          </a:p>
          <a:p>
            <a:pPr marL="0" lvl="0" indent="0" algn="l" eaLnBrk="1" hangingPunct="1">
              <a:lnSpc>
                <a:spcPct val="130000"/>
              </a:lnSpc>
              <a:buFont typeface="Wingdings" panose="05000000000000000000" pitchFamily="2" charset="2"/>
              <a:buNone/>
              <a:defRPr/>
            </a:pPr>
            <a:r>
              <a:rPr kumimoji="1" lang="zh-CN" altLang="zh-CN" sz="2800" dirty="0">
                <a:solidFill>
                  <a:schemeClr val="tx1"/>
                </a:solidFill>
                <a:latin typeface="+mn-lt"/>
                <a:ea typeface="华文中宋" panose="02010600040101010101" pitchFamily="2" charset="-122"/>
                <a:cs typeface="+mn-lt"/>
                <a:sym typeface="Source Han Sans CN"/>
              </a:rPr>
              <a:t>每学年直至毕业后转出。</a:t>
            </a:r>
            <a:endParaRPr kumimoji="1" lang="zh-CN" altLang="zh-CN" sz="2800" dirty="0">
              <a:solidFill>
                <a:schemeClr val="tx1"/>
              </a:solidFill>
              <a:latin typeface="+mn-lt"/>
              <a:ea typeface="华文中宋" panose="02010600040101010101" pitchFamily="2" charset="-122"/>
              <a:cs typeface="+mn-lt"/>
              <a:sym typeface="Source Han Sans CN"/>
            </a:endParaRPr>
          </a:p>
          <a:p>
            <a:pPr marL="0" lvl="0" indent="0" algn="l" eaLnBrk="1" hangingPunct="1">
              <a:lnSpc>
                <a:spcPct val="130000"/>
              </a:lnSpc>
              <a:buFont typeface="Wingdings" panose="05000000000000000000" pitchFamily="2" charset="2"/>
              <a:buNone/>
              <a:defRPr/>
            </a:pPr>
            <a:r>
              <a:rPr kumimoji="1" lang="zh-CN" altLang="zh-CN" sz="3600" b="1" dirty="0">
                <a:solidFill>
                  <a:schemeClr val="tx1"/>
                </a:solidFill>
                <a:effectLst>
                  <a:outerShdw blurRad="38100" dist="19050" dir="2700000" algn="tl" rotWithShape="0">
                    <a:schemeClr val="dk1">
                      <a:alpha val="40000"/>
                    </a:schemeClr>
                  </a:outerShdw>
                </a:effectLst>
                <a:latin typeface="+mn-lt"/>
                <a:ea typeface="华文中宋" panose="02010600040101010101" pitchFamily="2" charset="-122"/>
                <a:cs typeface="+mn-lt"/>
                <a:sym typeface="Source Han Sans CN"/>
              </a:rPr>
              <a:t>新生归档时间入校当年的</a:t>
            </a:r>
            <a:r>
              <a:rPr kumimoji="1" lang="en-US" altLang="zh-CN" sz="3600" b="1" dirty="0">
                <a:solidFill>
                  <a:schemeClr val="tx1"/>
                </a:solidFill>
                <a:effectLst>
                  <a:outerShdw blurRad="38100" dist="19050" dir="2700000" algn="tl" rotWithShape="0">
                    <a:schemeClr val="dk1">
                      <a:alpha val="40000"/>
                    </a:schemeClr>
                  </a:outerShdw>
                </a:effectLst>
                <a:latin typeface="+mn-lt"/>
                <a:ea typeface="华文中宋" panose="02010600040101010101" pitchFamily="2" charset="-122"/>
                <a:cs typeface="+mn-lt"/>
                <a:sym typeface="Source Han Sans CN"/>
              </a:rPr>
              <a:t>12</a:t>
            </a:r>
            <a:r>
              <a:rPr kumimoji="1" lang="zh-CN" altLang="en-US" sz="3600" b="1" dirty="0">
                <a:solidFill>
                  <a:schemeClr val="tx1"/>
                </a:solidFill>
                <a:effectLst>
                  <a:outerShdw blurRad="38100" dist="19050" dir="2700000" algn="tl" rotWithShape="0">
                    <a:schemeClr val="dk1">
                      <a:alpha val="40000"/>
                    </a:schemeClr>
                  </a:outerShdw>
                </a:effectLst>
                <a:latin typeface="+mn-lt"/>
                <a:ea typeface="华文中宋" panose="02010600040101010101" pitchFamily="2" charset="-122"/>
                <a:cs typeface="+mn-lt"/>
                <a:sym typeface="Source Han Sans CN"/>
              </a:rPr>
              <a:t>月份</a:t>
            </a:r>
            <a:endParaRPr kumimoji="1" lang="zh-CN" altLang="en-US" sz="3600" b="1" dirty="0">
              <a:solidFill>
                <a:schemeClr val="tx1"/>
              </a:solidFill>
              <a:effectLst>
                <a:outerShdw blurRad="38100" dist="19050" dir="2700000" algn="tl" rotWithShape="0">
                  <a:schemeClr val="dk1">
                    <a:alpha val="40000"/>
                  </a:schemeClr>
                </a:outerShdw>
              </a:effectLst>
              <a:latin typeface="+mn-lt"/>
              <a:ea typeface="华文中宋" panose="02010600040101010101" pitchFamily="2" charset="-122"/>
              <a:cs typeface="+mn-lt"/>
              <a:sym typeface="Source Han Sans CN"/>
            </a:endParaRPr>
          </a:p>
          <a:p>
            <a:pPr marL="0" lvl="0" indent="0" algn="l" eaLnBrk="1" hangingPunct="1">
              <a:lnSpc>
                <a:spcPct val="130000"/>
              </a:lnSpc>
              <a:buFont typeface="Wingdings" panose="05000000000000000000" pitchFamily="2" charset="2"/>
              <a:buNone/>
              <a:defRPr/>
            </a:pPr>
            <a:endParaRPr kumimoji="1" lang="zh-CN" altLang="en-US" sz="2800" b="1" dirty="0">
              <a:solidFill>
                <a:schemeClr val="accent6">
                  <a:lumMod val="50000"/>
                </a:schemeClr>
              </a:solidFill>
              <a:latin typeface="+mn-lt"/>
              <a:ea typeface="华文中宋" panose="02010600040101010101" pitchFamily="2" charset="-122"/>
              <a:cs typeface="+mn-lt"/>
              <a:sym typeface="Source Han Sans CN"/>
            </a:endParaRPr>
          </a:p>
          <a:p>
            <a:pPr marL="285750" lvl="0" indent="-285750" algn="l" eaLnBrk="1" hangingPunct="1">
              <a:lnSpc>
                <a:spcPct val="130000"/>
              </a:lnSpc>
              <a:buFont typeface="Wingdings" panose="05000000000000000000" pitchFamily="2" charset="2"/>
              <a:buChar char="Ø"/>
              <a:defRPr/>
            </a:pPr>
            <a:r>
              <a:rPr kumimoji="1" lang="zh-CN" altLang="en-US" sz="2800" dirty="0">
                <a:solidFill>
                  <a:schemeClr val="tx1"/>
                </a:solidFill>
                <a:latin typeface="+mn-lt"/>
                <a:ea typeface="华文中宋" panose="02010600040101010101" pitchFamily="2" charset="-122"/>
                <a:cs typeface="+mn-lt"/>
                <a:sym typeface="Source Han Sans CN"/>
              </a:rPr>
              <a:t>新生入学资格复查表新生入学体检表</a:t>
            </a:r>
            <a:endParaRPr kumimoji="1" lang="zh-CN" altLang="en-US" sz="2800" dirty="0">
              <a:solidFill>
                <a:schemeClr val="tx1"/>
              </a:solidFill>
              <a:latin typeface="+mn-lt"/>
              <a:ea typeface="华文中宋" panose="02010600040101010101" pitchFamily="2" charset="-122"/>
              <a:cs typeface="+mn-lt"/>
              <a:sym typeface="Source Han Sans CN"/>
            </a:endParaRPr>
          </a:p>
          <a:p>
            <a:pPr marL="285750" lvl="0" indent="-285750" algn="l" eaLnBrk="1" hangingPunct="1">
              <a:lnSpc>
                <a:spcPct val="130000"/>
              </a:lnSpc>
              <a:buFont typeface="Wingdings" panose="05000000000000000000" pitchFamily="2" charset="2"/>
              <a:buChar char="Ø"/>
              <a:defRPr/>
            </a:pPr>
            <a:r>
              <a:rPr kumimoji="1" lang="zh-CN" altLang="en-US" sz="2800" dirty="0">
                <a:solidFill>
                  <a:schemeClr val="tx1"/>
                </a:solidFill>
                <a:latin typeface="+mn-lt"/>
                <a:ea typeface="华文中宋" panose="02010600040101010101" pitchFamily="2" charset="-122"/>
                <a:cs typeface="+mn-lt"/>
                <a:sym typeface="Source Han Sans CN"/>
              </a:rPr>
              <a:t>新生高中（专科）档案袋中所有材料（若学生是团员但缺少团籍材料的及时到团委联系补办事宜 ）。</a:t>
            </a:r>
            <a:endParaRPr kumimoji="1" lang="zh-CN" altLang="en-US" sz="2800" dirty="0">
              <a:solidFill>
                <a:schemeClr val="tx1"/>
              </a:solidFill>
              <a:latin typeface="+mn-lt"/>
              <a:ea typeface="华文中宋" panose="02010600040101010101" pitchFamily="2" charset="-122"/>
              <a:cs typeface="+mn-lt"/>
              <a:sym typeface="Source Han Sans CN"/>
            </a:endParaRPr>
          </a:p>
        </p:txBody>
      </p:sp>
      <p:sp>
        <p:nvSpPr>
          <p:cNvPr id="8" name="Freeform 12"/>
          <p:cNvSpPr/>
          <p:nvPr/>
        </p:nvSpPr>
        <p:spPr bwMode="auto">
          <a:xfrm>
            <a:off x="378435" y="1091845"/>
            <a:ext cx="528638" cy="530225"/>
          </a:xfrm>
          <a:custGeom>
            <a:avLst/>
            <a:gdLst>
              <a:gd name="T0" fmla="*/ 0 w 1446"/>
              <a:gd name="T1" fmla="*/ 0 h 1446"/>
              <a:gd name="T2" fmla="*/ 2147483646 w 1446"/>
              <a:gd name="T3" fmla="*/ 0 h 1446"/>
              <a:gd name="T4" fmla="*/ 2147483646 w 1446"/>
              <a:gd name="T5" fmla="*/ 2147483646 h 1446"/>
              <a:gd name="T6" fmla="*/ 2147483646 w 1446"/>
              <a:gd name="T7" fmla="*/ 2147483646 h 1446"/>
              <a:gd name="T8" fmla="*/ 2147483646 w 1446"/>
              <a:gd name="T9" fmla="*/ 2147483646 h 1446"/>
              <a:gd name="T10" fmla="*/ 0 w 1446"/>
              <a:gd name="T11" fmla="*/ 2147483646 h 1446"/>
              <a:gd name="T12" fmla="*/ 0 w 1446"/>
              <a:gd name="T13" fmla="*/ 0 h 144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Source Han Sans CN"/>
              <a:sym typeface="Source Han Sans CN"/>
            </a:endParaRPr>
          </a:p>
        </p:txBody>
      </p:sp>
      <p:sp>
        <p:nvSpPr>
          <p:cNvPr id="9" name="Freeform 12"/>
          <p:cNvSpPr/>
          <p:nvPr/>
        </p:nvSpPr>
        <p:spPr bwMode="auto">
          <a:xfrm flipH="1" flipV="1">
            <a:off x="7442493" y="5877797"/>
            <a:ext cx="528637" cy="530225"/>
          </a:xfrm>
          <a:custGeom>
            <a:avLst/>
            <a:gdLst>
              <a:gd name="T0" fmla="*/ 0 w 1446"/>
              <a:gd name="T1" fmla="*/ 0 h 1446"/>
              <a:gd name="T2" fmla="*/ 2147483646 w 1446"/>
              <a:gd name="T3" fmla="*/ 0 h 1446"/>
              <a:gd name="T4" fmla="*/ 2147483646 w 1446"/>
              <a:gd name="T5" fmla="*/ 2147483646 h 1446"/>
              <a:gd name="T6" fmla="*/ 2147483646 w 1446"/>
              <a:gd name="T7" fmla="*/ 2147483646 h 1446"/>
              <a:gd name="T8" fmla="*/ 2147483646 w 1446"/>
              <a:gd name="T9" fmla="*/ 2147483646 h 1446"/>
              <a:gd name="T10" fmla="*/ 0 w 1446"/>
              <a:gd name="T11" fmla="*/ 2147483646 h 1446"/>
              <a:gd name="T12" fmla="*/ 0 w 1446"/>
              <a:gd name="T13" fmla="*/ 0 h 144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13457A"/>
          </a:solidFill>
          <a:ln>
            <a:noFill/>
          </a:ln>
        </p:spPr>
        <p:txBody>
          <a:bodyPr/>
          <a:lstStyle/>
          <a:p>
            <a:endParaRPr lang="zh-CN" altLang="en-US">
              <a:latin typeface="Source Han Sans CN"/>
              <a:sym typeface="Source Han Sans CN"/>
            </a:endParaRPr>
          </a:p>
        </p:txBody>
      </p:sp>
      <p:sp>
        <p:nvSpPr>
          <p:cNvPr id="3" name="文本框 2"/>
          <p:cNvSpPr txBox="1"/>
          <p:nvPr/>
        </p:nvSpPr>
        <p:spPr>
          <a:xfrm>
            <a:off x="931545" y="498475"/>
            <a:ext cx="5085080" cy="583565"/>
          </a:xfrm>
          <a:prstGeom prst="rect">
            <a:avLst/>
          </a:prstGeom>
          <a:noFill/>
        </p:spPr>
        <p:txBody>
          <a:bodyPr wrap="square" rtlCol="0">
            <a:spAutoFit/>
          </a:bodyPr>
          <a:p>
            <a:r>
              <a:rPr lang="en-US" altLang="zh-CN"/>
              <a:t> </a:t>
            </a:r>
            <a:r>
              <a:rPr lang="zh-CN" altLang="en-US" sz="3200" b="1" dirty="0">
                <a:ln>
                  <a:solidFill>
                    <a:schemeClr val="accent2"/>
                  </a:solidFill>
                </a:ln>
                <a:solidFill>
                  <a:srgbClr val="13457A"/>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Source Han Sans CN"/>
              </a:rPr>
              <a:t>学生在籍期间</a:t>
            </a:r>
            <a:r>
              <a:rPr lang="zh-CN" altLang="en-US" sz="3200" b="1" dirty="0">
                <a:ln>
                  <a:solidFill>
                    <a:schemeClr val="accent2"/>
                  </a:solidFill>
                </a:ln>
                <a:solidFill>
                  <a:srgbClr val="13457A"/>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Source Han Sans CN"/>
              </a:rPr>
              <a:t>档案形成</a:t>
            </a:r>
            <a:endParaRPr lang="zh-CN" altLang="en-US" sz="3200" b="1" dirty="0">
              <a:ln>
                <a:solidFill>
                  <a:schemeClr val="accent2"/>
                </a:solidFill>
              </a:ln>
              <a:solidFill>
                <a:srgbClr val="13457A"/>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Source Han Sans CN"/>
            </a:endParaRPr>
          </a:p>
        </p:txBody>
      </p:sp>
      <p:pic>
        <p:nvPicPr>
          <p:cNvPr id="2" name="图片 1"/>
          <p:cNvPicPr>
            <a:picLocks noChangeAspect="1"/>
          </p:cNvPicPr>
          <p:nvPr/>
        </p:nvPicPr>
        <p:blipFill>
          <a:blip r:embed="rId1"/>
          <a:stretch>
            <a:fillRect/>
          </a:stretch>
        </p:blipFill>
        <p:spPr>
          <a:xfrm>
            <a:off x="7970520" y="1152525"/>
            <a:ext cx="3952875" cy="57054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83"/>
          <p:cNvSpPr>
            <a:spLocks noChangeArrowheads="1"/>
          </p:cNvSpPr>
          <p:nvPr/>
        </p:nvSpPr>
        <p:spPr bwMode="auto">
          <a:xfrm>
            <a:off x="8286750" y="1202690"/>
            <a:ext cx="3512185" cy="5112385"/>
          </a:xfrm>
          <a:prstGeom prst="rect">
            <a:avLst/>
          </a:prstGeom>
          <a:solidFill>
            <a:srgbClr val="13457A"/>
          </a:solidFill>
          <a:ln w="9525" cmpd="sng">
            <a:solidFill>
              <a:schemeClr val="bg2">
                <a:lumMod val="90000"/>
              </a:schemeClr>
            </a:solidFill>
            <a:miter lim="800000"/>
          </a:ln>
        </p:spPr>
        <p:txBody>
          <a:bodyPr/>
          <a:lstStyle/>
          <a:p>
            <a:pPr eaLnBrk="1" hangingPunct="1">
              <a:buFont typeface="Arial" panose="020B0604020202020204" pitchFamily="34" charset="0"/>
              <a:buNone/>
              <a:defRPr/>
            </a:pPr>
            <a:r>
              <a:rPr lang="en-US" altLang="zh-CN">
                <a:solidFill>
                  <a:srgbClr val="595959"/>
                </a:solidFill>
                <a:latin typeface="Source Han Sans CN"/>
                <a:sym typeface="Source Han Sans CN"/>
              </a:rPr>
              <a:t>        </a:t>
            </a:r>
            <a:endParaRPr lang="en-US" altLang="zh-CN">
              <a:solidFill>
                <a:srgbClr val="595959"/>
              </a:solidFill>
              <a:latin typeface="Source Han Sans CN"/>
              <a:sym typeface="Source Han Sans CN"/>
            </a:endParaRPr>
          </a:p>
          <a:p>
            <a:pPr eaLnBrk="1" hangingPunct="1">
              <a:buFont typeface="Arial" panose="020B0604020202020204" pitchFamily="34" charset="0"/>
              <a:buNone/>
              <a:defRPr/>
            </a:pPr>
            <a:r>
              <a:rPr lang="en-US" altLang="zh-CN">
                <a:solidFill>
                  <a:schemeClr val="bg2"/>
                </a:solidFill>
                <a:latin typeface="Source Han Sans CN"/>
                <a:sym typeface="Source Han Sans CN"/>
              </a:rPr>
              <a:t>           </a:t>
            </a:r>
            <a:endParaRPr lang="en-US" altLang="zh-CN">
              <a:solidFill>
                <a:schemeClr val="bg2"/>
              </a:solidFill>
              <a:latin typeface="Source Han Sans CN"/>
              <a:sym typeface="Source Han Sans CN"/>
            </a:endParaRPr>
          </a:p>
          <a:p>
            <a:pPr eaLnBrk="1" hangingPunct="1">
              <a:buFont typeface="Arial" panose="020B0604020202020204" pitchFamily="34" charset="0"/>
              <a:buNone/>
              <a:defRPr/>
            </a:pPr>
            <a:r>
              <a:rPr lang="en-US" altLang="zh-CN">
                <a:solidFill>
                  <a:schemeClr val="bg2"/>
                </a:solidFill>
                <a:latin typeface="Source Han Sans CN"/>
                <a:sym typeface="Source Han Sans CN"/>
              </a:rPr>
              <a:t>      </a:t>
            </a:r>
            <a:r>
              <a:rPr lang="zh-CN" altLang="en-US" sz="2800">
                <a:solidFill>
                  <a:schemeClr val="bg2"/>
                </a:solidFill>
                <a:latin typeface="Source Han Sans CN"/>
                <a:sym typeface="Source Han Sans CN"/>
              </a:rPr>
              <a:t>学生档案专用柜</a:t>
            </a:r>
            <a:endParaRPr lang="zh-CN" altLang="en-US" sz="2800">
              <a:solidFill>
                <a:schemeClr val="bg2"/>
              </a:solidFill>
              <a:latin typeface="Source Han Sans CN"/>
              <a:sym typeface="Source Han Sans CN"/>
            </a:endParaRPr>
          </a:p>
        </p:txBody>
      </p:sp>
      <p:sp>
        <p:nvSpPr>
          <p:cNvPr id="6" name="矩形 83"/>
          <p:cNvSpPr>
            <a:spLocks noChangeArrowheads="1"/>
          </p:cNvSpPr>
          <p:nvPr/>
        </p:nvSpPr>
        <p:spPr bwMode="auto">
          <a:xfrm>
            <a:off x="482258" y="1191856"/>
            <a:ext cx="7656512" cy="5112345"/>
          </a:xfrm>
          <a:prstGeom prst="rect">
            <a:avLst/>
          </a:prstGeom>
          <a:solidFill>
            <a:srgbClr val="FFFFFF"/>
          </a:solidFill>
          <a:ln w="9525" cmpd="sng">
            <a:solidFill>
              <a:schemeClr val="bg2">
                <a:lumMod val="90000"/>
              </a:schemeClr>
            </a:solidFill>
            <a:miter lim="800000"/>
          </a:ln>
        </p:spPr>
        <p:txBody>
          <a:bodyPr/>
          <a:lstStyle/>
          <a:p>
            <a:pPr eaLnBrk="1" hangingPunct="1">
              <a:buFont typeface="Arial" panose="020B0604020202020204" pitchFamily="34" charset="0"/>
              <a:buNone/>
              <a:defRPr/>
            </a:pPr>
            <a:endParaRPr lang="zh-CN" altLang="en-US">
              <a:solidFill>
                <a:srgbClr val="595959"/>
              </a:solidFill>
              <a:latin typeface="Source Han Sans CN"/>
              <a:sym typeface="Source Han Sans CN"/>
            </a:endParaRPr>
          </a:p>
        </p:txBody>
      </p:sp>
      <p:sp>
        <p:nvSpPr>
          <p:cNvPr id="7" name="TextBox 84"/>
          <p:cNvSpPr txBox="1">
            <a:spLocks noChangeArrowheads="1"/>
          </p:cNvSpPr>
          <p:nvPr/>
        </p:nvSpPr>
        <p:spPr bwMode="auto">
          <a:xfrm>
            <a:off x="481965" y="-735012"/>
            <a:ext cx="7609205" cy="7049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zh-CN"/>
            </a:defPPr>
            <a:lvl1pPr algn="just">
              <a:defRPr sz="2400">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marL="0" lvl="0" indent="0" algn="l" eaLnBrk="1" hangingPunct="1">
              <a:lnSpc>
                <a:spcPct val="130000"/>
              </a:lnSpc>
              <a:buFont typeface="Wingdings" panose="05000000000000000000" pitchFamily="2" charset="2"/>
              <a:buNone/>
              <a:defRPr/>
            </a:pPr>
            <a:endParaRPr kumimoji="1" lang="en-US" altLang="zh-CN" sz="1800" dirty="0">
              <a:solidFill>
                <a:schemeClr val="tx1"/>
              </a:solidFill>
              <a:latin typeface="Source Han Sans CN"/>
              <a:ea typeface="华文中宋" panose="02010600040101010101" pitchFamily="2" charset="-122"/>
              <a:sym typeface="Source Han Sans CN"/>
            </a:endParaRPr>
          </a:p>
          <a:p>
            <a:pPr marL="0" lvl="0" indent="0" algn="l" eaLnBrk="1" hangingPunct="1">
              <a:lnSpc>
                <a:spcPct val="130000"/>
              </a:lnSpc>
              <a:buFont typeface="Wingdings" panose="05000000000000000000" pitchFamily="2" charset="2"/>
              <a:buNone/>
              <a:defRPr/>
            </a:pPr>
            <a:endParaRPr kumimoji="1" lang="zh-CN" altLang="en-US" sz="3600" b="1" dirty="0">
              <a:solidFill>
                <a:schemeClr val="accent6">
                  <a:lumMod val="50000"/>
                </a:schemeClr>
              </a:solidFill>
              <a:latin typeface="华文中宋" panose="02010600040101010101" pitchFamily="2" charset="-122"/>
              <a:ea typeface="华文中宋" panose="02010600040101010101" pitchFamily="2" charset="-122"/>
              <a:cs typeface="华文中宋" panose="02010600040101010101" pitchFamily="2" charset="-122"/>
              <a:sym typeface="Source Han Sans CN"/>
            </a:endParaRPr>
          </a:p>
          <a:p>
            <a:pPr marL="0" lvl="0" indent="0" algn="l" eaLnBrk="1" hangingPunct="1">
              <a:lnSpc>
                <a:spcPct val="130000"/>
              </a:lnSpc>
              <a:buFont typeface="Wingdings" panose="05000000000000000000" pitchFamily="2" charset="2"/>
              <a:buNone/>
              <a:defRPr/>
            </a:pPr>
            <a:endParaRPr kumimoji="1" lang="zh-CN" altLang="en-US" sz="3600" b="1" dirty="0">
              <a:solidFill>
                <a:schemeClr val="accent6">
                  <a:lumMod val="50000"/>
                </a:schemeClr>
              </a:solidFill>
              <a:latin typeface="华文中宋" panose="02010600040101010101" pitchFamily="2" charset="-122"/>
              <a:ea typeface="华文中宋" panose="02010600040101010101" pitchFamily="2" charset="-122"/>
              <a:cs typeface="华文中宋" panose="02010600040101010101" pitchFamily="2" charset="-122"/>
              <a:sym typeface="Source Han Sans CN"/>
            </a:endParaRPr>
          </a:p>
          <a:p>
            <a:pPr marL="0" lvl="0" indent="0" algn="l" eaLnBrk="1" hangingPunct="1">
              <a:lnSpc>
                <a:spcPct val="130000"/>
              </a:lnSpc>
              <a:buFont typeface="Wingdings" panose="05000000000000000000" pitchFamily="2" charset="2"/>
              <a:buNone/>
              <a:defRPr/>
            </a:pPr>
            <a:endParaRPr kumimoji="1" lang="zh-CN" altLang="en-US" sz="3600" b="1" dirty="0">
              <a:solidFill>
                <a:schemeClr val="accent6">
                  <a:lumMod val="50000"/>
                </a:schemeClr>
              </a:solidFill>
              <a:latin typeface="华文中宋" panose="02010600040101010101" pitchFamily="2" charset="-122"/>
              <a:ea typeface="华文中宋" panose="02010600040101010101" pitchFamily="2" charset="-122"/>
              <a:cs typeface="华文中宋" panose="02010600040101010101" pitchFamily="2" charset="-122"/>
              <a:sym typeface="Source Han Sans CN"/>
            </a:endParaRPr>
          </a:p>
          <a:p>
            <a:pPr marL="0" lvl="0" indent="0" algn="l" eaLnBrk="1" hangingPunct="1">
              <a:lnSpc>
                <a:spcPct val="130000"/>
              </a:lnSpc>
              <a:buFont typeface="Wingdings" panose="05000000000000000000" pitchFamily="2" charset="2"/>
              <a:buNone/>
              <a:defRPr/>
            </a:pPr>
            <a:r>
              <a:rPr kumimoji="1" lang="zh-CN" altLang="en-US" sz="3600" b="1" dirty="0">
                <a:solidFill>
                  <a:schemeClr val="tx1"/>
                </a:solidFill>
                <a:effectLst>
                  <a:outerShdw blurRad="38100" dist="19050" dir="2700000" algn="tl" rotWithShape="0">
                    <a:schemeClr val="dk1">
                      <a:alpha val="40000"/>
                    </a:schemeClr>
                  </a:outerShdw>
                </a:effectLst>
                <a:latin typeface="Arial" panose="020B0604020202020204" pitchFamily="34" charset="0"/>
                <a:ea typeface="华文中宋" panose="02010600040101010101" pitchFamily="2" charset="-122"/>
                <a:cs typeface="Arial" panose="020B0604020202020204" pitchFamily="34" charset="0"/>
                <a:sym typeface="Source Han Sans CN"/>
              </a:rPr>
              <a:t>老生归档时间每年</a:t>
            </a:r>
            <a:r>
              <a:rPr kumimoji="1" lang="en-US" altLang="zh-CN" sz="3600" b="1" dirty="0">
                <a:solidFill>
                  <a:schemeClr val="tx1"/>
                </a:solidFill>
                <a:effectLst>
                  <a:outerShdw blurRad="38100" dist="19050" dir="2700000" algn="tl" rotWithShape="0">
                    <a:schemeClr val="dk1">
                      <a:alpha val="40000"/>
                    </a:schemeClr>
                  </a:outerShdw>
                </a:effectLst>
                <a:latin typeface="Arial" panose="020B0604020202020204" pitchFamily="34" charset="0"/>
                <a:ea typeface="华文中宋" panose="02010600040101010101" pitchFamily="2" charset="-122"/>
                <a:cs typeface="Arial" panose="020B0604020202020204" pitchFamily="34" charset="0"/>
                <a:sym typeface="Source Han Sans CN"/>
              </a:rPr>
              <a:t>11</a:t>
            </a:r>
            <a:r>
              <a:rPr kumimoji="1" lang="zh-CN" altLang="en-US" sz="3600" b="1" dirty="0">
                <a:solidFill>
                  <a:schemeClr val="tx1"/>
                </a:solidFill>
                <a:effectLst>
                  <a:outerShdw blurRad="38100" dist="19050" dir="2700000" algn="tl" rotWithShape="0">
                    <a:schemeClr val="dk1">
                      <a:alpha val="40000"/>
                    </a:schemeClr>
                  </a:outerShdw>
                </a:effectLst>
                <a:latin typeface="Arial" panose="020B0604020202020204" pitchFamily="34" charset="0"/>
                <a:ea typeface="华文中宋" panose="02010600040101010101" pitchFamily="2" charset="-122"/>
                <a:cs typeface="Arial" panose="020B0604020202020204" pitchFamily="34" charset="0"/>
                <a:sym typeface="Source Han Sans CN"/>
              </a:rPr>
              <a:t>月份</a:t>
            </a:r>
            <a:endParaRPr kumimoji="1" lang="zh-CN" altLang="en-US" sz="3600" b="1" dirty="0">
              <a:solidFill>
                <a:schemeClr val="tx1"/>
              </a:solidFill>
              <a:effectLst>
                <a:outerShdw blurRad="38100" dist="19050" dir="2700000" algn="tl" rotWithShape="0">
                  <a:schemeClr val="dk1">
                    <a:alpha val="40000"/>
                  </a:schemeClr>
                </a:outerShdw>
              </a:effectLst>
              <a:latin typeface="Arial" panose="020B0604020202020204" pitchFamily="34" charset="0"/>
              <a:ea typeface="华文中宋" panose="02010600040101010101" pitchFamily="2" charset="-122"/>
              <a:cs typeface="Arial" panose="020B0604020202020204" pitchFamily="34" charset="0"/>
              <a:sym typeface="Source Han Sans CN"/>
            </a:endParaRPr>
          </a:p>
          <a:p>
            <a:pPr marL="0" lvl="0" indent="0" algn="l" eaLnBrk="1" hangingPunct="1">
              <a:lnSpc>
                <a:spcPct val="130000"/>
              </a:lnSpc>
              <a:buFont typeface="Wingdings" panose="05000000000000000000" pitchFamily="2" charset="2"/>
              <a:buNone/>
              <a:defRPr/>
            </a:pPr>
            <a:endParaRPr kumimoji="1" lang="zh-CN" altLang="en-US" sz="1800" dirty="0">
              <a:latin typeface="Arial" panose="020B0604020202020204" pitchFamily="34" charset="0"/>
              <a:ea typeface="华文中宋" panose="02010600040101010101" pitchFamily="2" charset="-122"/>
              <a:cs typeface="Arial" panose="020B0604020202020204" pitchFamily="34" charset="0"/>
              <a:sym typeface="Source Han Sans CN"/>
            </a:endParaRPr>
          </a:p>
          <a:p>
            <a:pPr marL="285750" lvl="0" indent="-285750" algn="l" eaLnBrk="1" hangingPunct="1">
              <a:lnSpc>
                <a:spcPct val="130000"/>
              </a:lnSpc>
              <a:buFont typeface="Wingdings" panose="05000000000000000000" pitchFamily="2" charset="2"/>
              <a:buChar char="Ø"/>
              <a:defRPr/>
            </a:pPr>
            <a:r>
              <a:rPr kumimoji="1" lang="zh-CN" altLang="en-US" sz="2800" dirty="0">
                <a:latin typeface="Arial" panose="020B0604020202020204" pitchFamily="34" charset="0"/>
                <a:ea typeface="华文中宋" panose="02010600040101010101" pitchFamily="2" charset="-122"/>
                <a:cs typeface="Arial" panose="020B0604020202020204" pitchFamily="34" charset="0"/>
                <a:sym typeface="Source Han Sans CN"/>
              </a:rPr>
              <a:t>综合测评表</a:t>
            </a:r>
            <a:endParaRPr kumimoji="1" lang="zh-CN" altLang="en-US" sz="2800" dirty="0">
              <a:latin typeface="Arial" panose="020B0604020202020204" pitchFamily="34" charset="0"/>
              <a:ea typeface="华文中宋" panose="02010600040101010101" pitchFamily="2" charset="-122"/>
              <a:cs typeface="Arial" panose="020B0604020202020204" pitchFamily="34" charset="0"/>
              <a:sym typeface="Source Han Sans CN"/>
            </a:endParaRPr>
          </a:p>
          <a:p>
            <a:pPr marL="285750" lvl="0" indent="-285750" algn="l" eaLnBrk="1" hangingPunct="1">
              <a:lnSpc>
                <a:spcPct val="130000"/>
              </a:lnSpc>
              <a:buFont typeface="Wingdings" panose="05000000000000000000" pitchFamily="2" charset="2"/>
              <a:buChar char="Ø"/>
              <a:defRPr/>
            </a:pPr>
            <a:r>
              <a:rPr kumimoji="1" lang="zh-CN" altLang="en-US" sz="2800" dirty="0">
                <a:latin typeface="Arial" panose="020B0604020202020204" pitchFamily="34" charset="0"/>
                <a:ea typeface="华文中宋" panose="02010600040101010101" pitchFamily="2" charset="-122"/>
                <a:cs typeface="Arial" panose="020B0604020202020204" pitchFamily="34" charset="0"/>
                <a:sym typeface="Source Han Sans CN"/>
              </a:rPr>
              <a:t>参加市级、省级或国家级竞赛获奖证书</a:t>
            </a:r>
            <a:endParaRPr kumimoji="1" lang="zh-CN" altLang="en-US" sz="2800" dirty="0">
              <a:latin typeface="Arial" panose="020B0604020202020204" pitchFamily="34" charset="0"/>
              <a:ea typeface="华文中宋" panose="02010600040101010101" pitchFamily="2" charset="-122"/>
              <a:cs typeface="Arial" panose="020B0604020202020204" pitchFamily="34" charset="0"/>
              <a:sym typeface="Source Han Sans CN"/>
            </a:endParaRPr>
          </a:p>
          <a:p>
            <a:pPr marL="285750" lvl="0" indent="-285750" algn="l" eaLnBrk="1" hangingPunct="1">
              <a:lnSpc>
                <a:spcPct val="130000"/>
              </a:lnSpc>
              <a:buFont typeface="Wingdings" panose="05000000000000000000" pitchFamily="2" charset="2"/>
              <a:buChar char="Ø"/>
              <a:defRPr/>
            </a:pPr>
            <a:r>
              <a:rPr kumimoji="1" lang="zh-CN" altLang="en-US" sz="2800" dirty="0">
                <a:latin typeface="Arial" panose="020B0604020202020204" pitchFamily="34" charset="0"/>
                <a:ea typeface="华文中宋" panose="02010600040101010101" pitchFamily="2" charset="-122"/>
                <a:cs typeface="Arial" panose="020B0604020202020204" pitchFamily="34" charset="0"/>
                <a:sym typeface="Source Han Sans CN"/>
              </a:rPr>
              <a:t>参加市级、省级或国家级科研项目证书</a:t>
            </a:r>
            <a:endParaRPr kumimoji="1" lang="zh-CN" altLang="en-US" sz="2800" dirty="0">
              <a:latin typeface="Arial" panose="020B0604020202020204" pitchFamily="34" charset="0"/>
              <a:ea typeface="华文中宋" panose="02010600040101010101" pitchFamily="2" charset="-122"/>
              <a:cs typeface="Arial" panose="020B0604020202020204" pitchFamily="34" charset="0"/>
              <a:sym typeface="Source Han Sans CN"/>
            </a:endParaRPr>
          </a:p>
          <a:p>
            <a:pPr marL="285750" lvl="0" indent="-285750" algn="l" eaLnBrk="1" hangingPunct="1">
              <a:lnSpc>
                <a:spcPct val="130000"/>
              </a:lnSpc>
              <a:buFont typeface="Wingdings" panose="05000000000000000000" pitchFamily="2" charset="2"/>
              <a:buChar char="Ø"/>
              <a:defRPr/>
            </a:pPr>
            <a:r>
              <a:rPr kumimoji="1" lang="zh-CN" altLang="en-US" sz="2800" dirty="0">
                <a:latin typeface="Arial" panose="020B0604020202020204" pitchFamily="34" charset="0"/>
                <a:ea typeface="华文中宋" panose="02010600040101010101" pitchFamily="2" charset="-122"/>
                <a:cs typeface="Arial" panose="020B0604020202020204" pitchFamily="34" charset="0"/>
                <a:sym typeface="Source Han Sans CN"/>
              </a:rPr>
              <a:t>省级、国家级奖学金</a:t>
            </a:r>
            <a:r>
              <a:rPr kumimoji="1" lang="zh-CN" altLang="en-US" sz="2800" dirty="0">
                <a:latin typeface="Arial" panose="020B0604020202020204" pitchFamily="34" charset="0"/>
                <a:ea typeface="华文中宋" panose="02010600040101010101" pitchFamily="2" charset="-122"/>
                <a:cs typeface="Arial" panose="020B0604020202020204" pitchFamily="34" charset="0"/>
                <a:sym typeface="Source Han Sans CN"/>
              </a:rPr>
              <a:t>证书</a:t>
            </a:r>
            <a:endParaRPr kumimoji="1" lang="zh-CN" altLang="en-US" sz="2800" dirty="0">
              <a:latin typeface="Arial" panose="020B0604020202020204" pitchFamily="34" charset="0"/>
              <a:ea typeface="华文中宋" panose="02010600040101010101" pitchFamily="2" charset="-122"/>
              <a:cs typeface="Arial" panose="020B0604020202020204" pitchFamily="34" charset="0"/>
              <a:sym typeface="Source Han Sans CN"/>
            </a:endParaRPr>
          </a:p>
          <a:p>
            <a:pPr marL="285750" lvl="0" indent="-285750" algn="l" eaLnBrk="1" hangingPunct="1">
              <a:lnSpc>
                <a:spcPct val="130000"/>
              </a:lnSpc>
              <a:buFont typeface="Wingdings" panose="05000000000000000000" pitchFamily="2" charset="2"/>
              <a:buChar char="Ø"/>
              <a:defRPr/>
            </a:pPr>
            <a:r>
              <a:rPr kumimoji="1" lang="zh-CN" altLang="en-US" sz="2800" dirty="0">
                <a:latin typeface="Arial" panose="020B0604020202020204" pitchFamily="34" charset="0"/>
                <a:ea typeface="华文中宋" panose="02010600040101010101" pitchFamily="2" charset="-122"/>
                <a:cs typeface="Arial" panose="020B0604020202020204" pitchFamily="34" charset="0"/>
                <a:sym typeface="Source Han Sans CN"/>
              </a:rPr>
              <a:t>技能证书、资格证书</a:t>
            </a:r>
            <a:endParaRPr kumimoji="1" lang="zh-CN" altLang="en-US" sz="2800" dirty="0">
              <a:latin typeface="Arial" panose="020B0604020202020204" pitchFamily="34" charset="0"/>
              <a:ea typeface="华文中宋" panose="02010600040101010101" pitchFamily="2" charset="-122"/>
              <a:cs typeface="Arial" panose="020B0604020202020204" pitchFamily="34" charset="0"/>
              <a:sym typeface="Source Han Sans CN"/>
            </a:endParaRPr>
          </a:p>
          <a:p>
            <a:pPr marL="285750" lvl="0" indent="-285750" algn="l" eaLnBrk="1" hangingPunct="1">
              <a:lnSpc>
                <a:spcPct val="130000"/>
              </a:lnSpc>
              <a:buFont typeface="Wingdings" panose="05000000000000000000" pitchFamily="2" charset="2"/>
              <a:buChar char="Ø"/>
              <a:defRPr/>
            </a:pPr>
            <a:r>
              <a:rPr kumimoji="1" lang="zh-CN" altLang="en-US" sz="2800" dirty="0">
                <a:latin typeface="Arial" panose="020B0604020202020204" pitchFamily="34" charset="0"/>
                <a:ea typeface="华文中宋" panose="02010600040101010101" pitchFamily="2" charset="-122"/>
                <a:cs typeface="Arial" panose="020B0604020202020204" pitchFamily="34" charset="0"/>
                <a:sym typeface="Source Han Sans CN"/>
              </a:rPr>
              <a:t>在籍期间奖惩证明</a:t>
            </a:r>
            <a:endParaRPr kumimoji="1" lang="zh-CN" altLang="en-US" sz="2800" dirty="0">
              <a:latin typeface="Arial" panose="020B0604020202020204" pitchFamily="34" charset="0"/>
              <a:ea typeface="华文中宋" panose="02010600040101010101" pitchFamily="2" charset="-122"/>
              <a:cs typeface="Arial" panose="020B0604020202020204" pitchFamily="34" charset="0"/>
              <a:sym typeface="Source Han Sans CN"/>
            </a:endParaRPr>
          </a:p>
        </p:txBody>
      </p:sp>
      <p:sp>
        <p:nvSpPr>
          <p:cNvPr id="8" name="Freeform 12"/>
          <p:cNvSpPr/>
          <p:nvPr/>
        </p:nvSpPr>
        <p:spPr bwMode="auto">
          <a:xfrm>
            <a:off x="378435" y="1091845"/>
            <a:ext cx="528638" cy="530225"/>
          </a:xfrm>
          <a:custGeom>
            <a:avLst/>
            <a:gdLst>
              <a:gd name="T0" fmla="*/ 0 w 1446"/>
              <a:gd name="T1" fmla="*/ 0 h 1446"/>
              <a:gd name="T2" fmla="*/ 2147483646 w 1446"/>
              <a:gd name="T3" fmla="*/ 0 h 1446"/>
              <a:gd name="T4" fmla="*/ 2147483646 w 1446"/>
              <a:gd name="T5" fmla="*/ 2147483646 h 1446"/>
              <a:gd name="T6" fmla="*/ 2147483646 w 1446"/>
              <a:gd name="T7" fmla="*/ 2147483646 h 1446"/>
              <a:gd name="T8" fmla="*/ 2147483646 w 1446"/>
              <a:gd name="T9" fmla="*/ 2147483646 h 1446"/>
              <a:gd name="T10" fmla="*/ 0 w 1446"/>
              <a:gd name="T11" fmla="*/ 2147483646 h 1446"/>
              <a:gd name="T12" fmla="*/ 0 w 1446"/>
              <a:gd name="T13" fmla="*/ 0 h 144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Source Han Sans CN"/>
              <a:sym typeface="Source Han Sans CN"/>
            </a:endParaRPr>
          </a:p>
        </p:txBody>
      </p:sp>
      <p:sp>
        <p:nvSpPr>
          <p:cNvPr id="9" name="Freeform 12"/>
          <p:cNvSpPr/>
          <p:nvPr/>
        </p:nvSpPr>
        <p:spPr bwMode="auto">
          <a:xfrm flipH="1" flipV="1">
            <a:off x="7663473" y="5873987"/>
            <a:ext cx="528637" cy="530225"/>
          </a:xfrm>
          <a:custGeom>
            <a:avLst/>
            <a:gdLst>
              <a:gd name="T0" fmla="*/ 0 w 1446"/>
              <a:gd name="T1" fmla="*/ 0 h 1446"/>
              <a:gd name="T2" fmla="*/ 2147483646 w 1446"/>
              <a:gd name="T3" fmla="*/ 0 h 1446"/>
              <a:gd name="T4" fmla="*/ 2147483646 w 1446"/>
              <a:gd name="T5" fmla="*/ 2147483646 h 1446"/>
              <a:gd name="T6" fmla="*/ 2147483646 w 1446"/>
              <a:gd name="T7" fmla="*/ 2147483646 h 1446"/>
              <a:gd name="T8" fmla="*/ 2147483646 w 1446"/>
              <a:gd name="T9" fmla="*/ 2147483646 h 1446"/>
              <a:gd name="T10" fmla="*/ 0 w 1446"/>
              <a:gd name="T11" fmla="*/ 2147483646 h 1446"/>
              <a:gd name="T12" fmla="*/ 0 w 1446"/>
              <a:gd name="T13" fmla="*/ 0 h 144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13457A"/>
          </a:solidFill>
          <a:ln>
            <a:noFill/>
          </a:ln>
        </p:spPr>
        <p:txBody>
          <a:bodyPr/>
          <a:lstStyle/>
          <a:p>
            <a:endParaRPr lang="zh-CN" altLang="en-US">
              <a:latin typeface="Source Han Sans CN"/>
              <a:sym typeface="Source Han Sans CN"/>
            </a:endParaRPr>
          </a:p>
        </p:txBody>
      </p:sp>
      <p:sp>
        <p:nvSpPr>
          <p:cNvPr id="3" name="文本框 2"/>
          <p:cNvSpPr txBox="1"/>
          <p:nvPr/>
        </p:nvSpPr>
        <p:spPr>
          <a:xfrm>
            <a:off x="913765" y="332740"/>
            <a:ext cx="5342255" cy="583565"/>
          </a:xfrm>
          <a:prstGeom prst="rect">
            <a:avLst/>
          </a:prstGeom>
          <a:noFill/>
        </p:spPr>
        <p:txBody>
          <a:bodyPr wrap="square" rtlCol="0">
            <a:spAutoFit/>
          </a:bodyPr>
          <a:p>
            <a:r>
              <a:rPr lang="en-US" altLang="zh-CN"/>
              <a:t>    </a:t>
            </a:r>
            <a:r>
              <a:rPr lang="zh-CN" altLang="en-US" sz="3200" b="1" dirty="0">
                <a:ln>
                  <a:solidFill>
                    <a:schemeClr val="accent2"/>
                  </a:solidFill>
                </a:ln>
                <a:solidFill>
                  <a:srgbClr val="13457A"/>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Source Han Sans CN"/>
              </a:rPr>
              <a:t>学生在籍期间档案形成</a:t>
            </a:r>
            <a:endParaRPr lang="zh-CN" altLang="en-US" sz="3200">
              <a:gradFill>
                <a:gsLst>
                  <a:gs pos="0">
                    <a:srgbClr val="007BD3"/>
                  </a:gs>
                  <a:gs pos="100000">
                    <a:srgbClr val="034373"/>
                  </a:gs>
                </a:gsLst>
                <a:lin scaled="0"/>
              </a:gradFill>
              <a:latin typeface="微软雅黑" panose="020B0503020204020204" pitchFamily="34" charset="-122"/>
              <a:ea typeface="微软雅黑" panose="020B0503020204020204" pitchFamily="34" charset="-122"/>
            </a:endParaRPr>
          </a:p>
        </p:txBody>
      </p:sp>
      <p:pic>
        <p:nvPicPr>
          <p:cNvPr id="4" name="图片 3" descr="IMG_20220914_144858"/>
          <p:cNvPicPr>
            <a:picLocks noChangeAspect="1"/>
          </p:cNvPicPr>
          <p:nvPr>
            <p:custDataLst>
              <p:tags r:id="rId1"/>
            </p:custDataLst>
          </p:nvPr>
        </p:nvPicPr>
        <p:blipFill>
          <a:blip r:embed="rId2"/>
          <a:stretch>
            <a:fillRect/>
          </a:stretch>
        </p:blipFill>
        <p:spPr>
          <a:xfrm>
            <a:off x="8286750" y="2493010"/>
            <a:ext cx="3508375" cy="28835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1"/>
          <a:srcRect/>
          <a:stretch>
            <a:fillRect/>
          </a:stretch>
        </a:blipFill>
        <a:effectLst/>
      </p:bgPr>
    </p:bg>
    <p:spTree>
      <p:nvGrpSpPr>
        <p:cNvPr id="1" name=""/>
        <p:cNvGrpSpPr/>
        <p:nvPr/>
      </p:nvGrpSpPr>
      <p:grpSpPr>
        <a:xfrm>
          <a:off x="0" y="0"/>
          <a:ext cx="0" cy="0"/>
          <a:chOff x="0" y="0"/>
          <a:chExt cx="0" cy="0"/>
        </a:xfrm>
      </p:grpSpPr>
      <p:sp>
        <p:nvSpPr>
          <p:cNvPr id="8196" name="TextBox 10"/>
          <p:cNvSpPr txBox="1">
            <a:spLocks noChangeArrowheads="1"/>
          </p:cNvSpPr>
          <p:nvPr/>
        </p:nvSpPr>
        <p:spPr bwMode="auto">
          <a:xfrm>
            <a:off x="4585970" y="2493010"/>
            <a:ext cx="7428865" cy="1938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dist" eaLnBrk="1" hangingPunct="1">
              <a:spcBef>
                <a:spcPct val="0"/>
              </a:spcBef>
              <a:buFontTx/>
              <a:buNone/>
            </a:pPr>
            <a:r>
              <a:rPr lang="zh-CN" altLang="en-US" sz="6000" b="1" dirty="0">
                <a:solidFill>
                  <a:srgbClr val="FFFFFF"/>
                </a:solidFill>
                <a:effectLst>
                  <a:outerShdw blurRad="38100" dist="38100" dir="2700000" algn="tl">
                    <a:srgbClr val="000000">
                      <a:alpha val="43137"/>
                    </a:srgbClr>
                  </a:outerShdw>
                </a:effectLst>
                <a:latin typeface="Source Han Sans CN"/>
                <a:ea typeface="+mj-ea"/>
                <a:sym typeface="Source Han Sans CN"/>
              </a:rPr>
              <a:t>带着档案开启</a:t>
            </a:r>
            <a:endParaRPr lang="zh-CN" altLang="en-US" sz="6000" b="1" dirty="0">
              <a:solidFill>
                <a:srgbClr val="FFFFFF"/>
              </a:solidFill>
              <a:effectLst>
                <a:outerShdw blurRad="38100" dist="38100" dir="2700000" algn="tl">
                  <a:srgbClr val="000000">
                    <a:alpha val="43137"/>
                  </a:srgbClr>
                </a:outerShdw>
              </a:effectLst>
              <a:latin typeface="Source Han Sans CN"/>
              <a:ea typeface="+mj-ea"/>
              <a:sym typeface="Source Han Sans CN"/>
            </a:endParaRPr>
          </a:p>
          <a:p>
            <a:pPr algn="dist" eaLnBrk="1" hangingPunct="1">
              <a:spcBef>
                <a:spcPct val="0"/>
              </a:spcBef>
              <a:buFontTx/>
              <a:buNone/>
            </a:pPr>
            <a:r>
              <a:rPr lang="zh-CN" altLang="en-US" sz="6000" b="1" dirty="0">
                <a:solidFill>
                  <a:srgbClr val="FFFFFF"/>
                </a:solidFill>
                <a:effectLst>
                  <a:outerShdw blurRad="38100" dist="38100" dir="2700000" algn="tl">
                    <a:srgbClr val="000000">
                      <a:alpha val="43137"/>
                    </a:srgbClr>
                  </a:outerShdw>
                </a:effectLst>
                <a:latin typeface="Source Han Sans CN"/>
                <a:ea typeface="+mj-ea"/>
                <a:sym typeface="Source Han Sans CN"/>
              </a:rPr>
              <a:t>人生新</a:t>
            </a:r>
            <a:r>
              <a:rPr lang="zh-CN" altLang="en-US" sz="6000" b="1" dirty="0">
                <a:solidFill>
                  <a:srgbClr val="FFFFFF"/>
                </a:solidFill>
                <a:effectLst>
                  <a:outerShdw blurRad="38100" dist="38100" dir="2700000" algn="tl">
                    <a:srgbClr val="000000">
                      <a:alpha val="43137"/>
                    </a:srgbClr>
                  </a:outerShdw>
                </a:effectLst>
                <a:latin typeface="Source Han Sans CN"/>
                <a:ea typeface="+mj-ea"/>
                <a:sym typeface="Source Han Sans CN"/>
              </a:rPr>
              <a:t>征程</a:t>
            </a:r>
            <a:endParaRPr lang="zh-CN" altLang="en-US" sz="6000" b="1" dirty="0">
              <a:solidFill>
                <a:srgbClr val="FFFFFF"/>
              </a:solidFill>
              <a:effectLst>
                <a:outerShdw blurRad="38100" dist="38100" dir="2700000" algn="tl">
                  <a:srgbClr val="000000">
                    <a:alpha val="43137"/>
                  </a:srgbClr>
                </a:outerShdw>
              </a:effectLst>
              <a:latin typeface="Source Han Sans CN"/>
              <a:ea typeface="+mj-ea"/>
              <a:sym typeface="Source Han Sans CN"/>
            </a:endParaRPr>
          </a:p>
        </p:txBody>
      </p:sp>
      <p:sp>
        <p:nvSpPr>
          <p:cNvPr id="12" name="TextBox 11"/>
          <p:cNvSpPr txBox="1"/>
          <p:nvPr/>
        </p:nvSpPr>
        <p:spPr>
          <a:xfrm>
            <a:off x="1925638" y="2020888"/>
            <a:ext cx="1478290" cy="3154710"/>
          </a:xfrm>
          <a:prstGeom prst="rect">
            <a:avLst/>
          </a:prstGeom>
          <a:noFill/>
        </p:spPr>
        <p:txBody>
          <a:bodyPr wrap="none">
            <a:spAutoFit/>
          </a:bodyPr>
          <a:lstStyle/>
          <a:p>
            <a:pPr eaLnBrk="1" hangingPunct="1">
              <a:buFont typeface="Arial" panose="020B0604020202020204" pitchFamily="34" charset="0"/>
              <a:buNone/>
              <a:defRPr/>
            </a:pPr>
            <a:r>
              <a:rPr lang="en-US" altLang="zh-CN" sz="19900" b="1" dirty="0">
                <a:solidFill>
                  <a:schemeClr val="accent2"/>
                </a:solidFill>
                <a:latin typeface="Source Han Sans CN"/>
                <a:ea typeface="+mj-ea"/>
                <a:sym typeface="Source Han Sans CN"/>
              </a:rPr>
              <a:t>4</a:t>
            </a:r>
            <a:endParaRPr lang="zh-CN" altLang="en-US" sz="19900" b="1" dirty="0">
              <a:solidFill>
                <a:schemeClr val="accent2"/>
              </a:solidFill>
              <a:latin typeface="Source Han Sans CN"/>
              <a:ea typeface="+mj-ea"/>
              <a:sym typeface="Source Han Sans CN"/>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83"/>
          <p:cNvSpPr>
            <a:spLocks noChangeArrowheads="1"/>
          </p:cNvSpPr>
          <p:nvPr/>
        </p:nvSpPr>
        <p:spPr bwMode="auto">
          <a:xfrm>
            <a:off x="482258" y="1191856"/>
            <a:ext cx="7656512" cy="5112345"/>
          </a:xfrm>
          <a:prstGeom prst="rect">
            <a:avLst/>
          </a:prstGeom>
          <a:solidFill>
            <a:srgbClr val="FFFFFF"/>
          </a:solidFill>
          <a:ln w="9525" cmpd="sng">
            <a:solidFill>
              <a:schemeClr val="bg2">
                <a:lumMod val="90000"/>
              </a:schemeClr>
            </a:solidFill>
            <a:miter lim="800000"/>
          </a:ln>
        </p:spPr>
        <p:txBody>
          <a:bodyPr/>
          <a:lstStyle/>
          <a:p>
            <a:pPr eaLnBrk="1" hangingPunct="1">
              <a:buFont typeface="Arial" panose="020B0604020202020204" pitchFamily="34" charset="0"/>
              <a:buNone/>
              <a:defRPr/>
            </a:pPr>
            <a:endParaRPr lang="zh-CN" altLang="en-US">
              <a:solidFill>
                <a:srgbClr val="595959"/>
              </a:solidFill>
              <a:latin typeface="Source Han Sans CN"/>
              <a:sym typeface="Source Han Sans CN"/>
            </a:endParaRPr>
          </a:p>
        </p:txBody>
      </p:sp>
      <p:sp>
        <p:nvSpPr>
          <p:cNvPr id="7" name="TextBox 84"/>
          <p:cNvSpPr txBox="1">
            <a:spLocks noChangeArrowheads="1"/>
          </p:cNvSpPr>
          <p:nvPr/>
        </p:nvSpPr>
        <p:spPr bwMode="auto">
          <a:xfrm>
            <a:off x="481330" y="-735012"/>
            <a:ext cx="7609205" cy="7049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zh-CN"/>
            </a:defPPr>
            <a:lvl1pPr algn="just">
              <a:defRPr sz="2400">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marL="0" lvl="0" indent="0" algn="l" eaLnBrk="1" hangingPunct="1">
              <a:lnSpc>
                <a:spcPct val="130000"/>
              </a:lnSpc>
              <a:buFont typeface="Wingdings" panose="05000000000000000000" pitchFamily="2" charset="2"/>
              <a:buNone/>
              <a:defRPr/>
            </a:pPr>
            <a:endParaRPr kumimoji="1" lang="en-US" altLang="zh-CN" sz="1800" dirty="0">
              <a:solidFill>
                <a:schemeClr val="tx1"/>
              </a:solidFill>
              <a:latin typeface="Source Han Sans CN"/>
              <a:ea typeface="华文中宋" panose="02010600040101010101" pitchFamily="2" charset="-122"/>
              <a:sym typeface="Source Han Sans CN"/>
            </a:endParaRPr>
          </a:p>
          <a:p>
            <a:pPr marL="0" lvl="0" indent="0" algn="l" eaLnBrk="1" hangingPunct="1">
              <a:lnSpc>
                <a:spcPct val="130000"/>
              </a:lnSpc>
              <a:buFont typeface="Wingdings" panose="05000000000000000000" pitchFamily="2" charset="2"/>
              <a:buNone/>
              <a:defRPr/>
            </a:pPr>
            <a:endParaRPr kumimoji="1" lang="zh-CN" altLang="en-US" sz="3600" b="1" dirty="0">
              <a:solidFill>
                <a:schemeClr val="accent6">
                  <a:lumMod val="50000"/>
                </a:schemeClr>
              </a:solidFill>
              <a:latin typeface="华文中宋" panose="02010600040101010101" pitchFamily="2" charset="-122"/>
              <a:ea typeface="华文中宋" panose="02010600040101010101" pitchFamily="2" charset="-122"/>
              <a:cs typeface="华文中宋" panose="02010600040101010101" pitchFamily="2" charset="-122"/>
              <a:sym typeface="Source Han Sans CN"/>
            </a:endParaRPr>
          </a:p>
          <a:p>
            <a:pPr marL="0" lvl="0" indent="0" algn="l" eaLnBrk="1" hangingPunct="1">
              <a:lnSpc>
                <a:spcPct val="130000"/>
              </a:lnSpc>
              <a:buFont typeface="Wingdings" panose="05000000000000000000" pitchFamily="2" charset="2"/>
              <a:buNone/>
              <a:defRPr/>
            </a:pPr>
            <a:endParaRPr kumimoji="1" lang="zh-CN" altLang="en-US" sz="3600" b="1" dirty="0">
              <a:solidFill>
                <a:schemeClr val="accent6">
                  <a:lumMod val="50000"/>
                </a:schemeClr>
              </a:solidFill>
              <a:latin typeface="华文中宋" panose="02010600040101010101" pitchFamily="2" charset="-122"/>
              <a:ea typeface="华文中宋" panose="02010600040101010101" pitchFamily="2" charset="-122"/>
              <a:cs typeface="华文中宋" panose="02010600040101010101" pitchFamily="2" charset="-122"/>
              <a:sym typeface="Source Han Sans CN"/>
            </a:endParaRPr>
          </a:p>
          <a:p>
            <a:pPr marL="0" lvl="0" indent="0" algn="l" eaLnBrk="1" hangingPunct="1">
              <a:lnSpc>
                <a:spcPct val="130000"/>
              </a:lnSpc>
              <a:buFont typeface="Wingdings" panose="05000000000000000000" pitchFamily="2" charset="2"/>
              <a:buNone/>
              <a:defRPr/>
            </a:pPr>
            <a:r>
              <a:rPr kumimoji="1" lang="zh-CN" altLang="en-US" sz="3600" b="1" dirty="0">
                <a:solidFill>
                  <a:schemeClr val="tx1"/>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黑体" panose="02010609060101010101" pitchFamily="2" charset="-122"/>
                <a:sym typeface="Source Han Sans CN"/>
              </a:rPr>
              <a:t>毕业生归档时间：</a:t>
            </a:r>
            <a:endParaRPr kumimoji="1" lang="zh-CN" altLang="en-US" sz="3600" b="1" dirty="0">
              <a:solidFill>
                <a:schemeClr val="tx1"/>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黑体" panose="02010609060101010101" pitchFamily="2" charset="-122"/>
              <a:sym typeface="Source Han Sans CN"/>
            </a:endParaRPr>
          </a:p>
          <a:p>
            <a:pPr marL="0" lvl="0" indent="0" algn="l" eaLnBrk="1" hangingPunct="1">
              <a:lnSpc>
                <a:spcPct val="130000"/>
              </a:lnSpc>
              <a:buFont typeface="Wingdings" panose="05000000000000000000" pitchFamily="2" charset="2"/>
              <a:buNone/>
              <a:defRPr/>
            </a:pPr>
            <a:r>
              <a:rPr kumimoji="1" lang="zh-CN" altLang="en-US" sz="3600" b="1" dirty="0">
                <a:solidFill>
                  <a:schemeClr val="tx1"/>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黑体" panose="02010609060101010101" pitchFamily="2" charset="-122"/>
                <a:sym typeface="Source Han Sans CN"/>
              </a:rPr>
              <a:t>毕业当年</a:t>
            </a:r>
            <a:r>
              <a:rPr kumimoji="1" lang="en-US" altLang="zh-CN" sz="3600" b="1" dirty="0">
                <a:solidFill>
                  <a:schemeClr val="tx1"/>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黑体" panose="02010609060101010101" pitchFamily="2" charset="-122"/>
                <a:sym typeface="Source Han Sans CN"/>
              </a:rPr>
              <a:t>6</a:t>
            </a:r>
            <a:r>
              <a:rPr kumimoji="1" lang="zh-CN" altLang="en-US" sz="3600" b="1" dirty="0">
                <a:solidFill>
                  <a:schemeClr val="tx1"/>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黑体" panose="02010609060101010101" pitchFamily="2" charset="-122"/>
                <a:sym typeface="Source Han Sans CN"/>
              </a:rPr>
              <a:t>月份</a:t>
            </a:r>
            <a:endParaRPr kumimoji="1" lang="zh-CN" altLang="en-US" sz="3600" b="1" dirty="0">
              <a:solidFill>
                <a:schemeClr val="tx1"/>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黑体" panose="02010609060101010101" pitchFamily="2" charset="-122"/>
              <a:sym typeface="Source Han Sans CN"/>
            </a:endParaRPr>
          </a:p>
          <a:p>
            <a:pPr marL="0" lvl="0" indent="0" algn="l" eaLnBrk="1" hangingPunct="1">
              <a:lnSpc>
                <a:spcPct val="130000"/>
              </a:lnSpc>
              <a:buFont typeface="Wingdings" panose="05000000000000000000" pitchFamily="2" charset="2"/>
              <a:buNone/>
              <a:defRPr/>
            </a:pPr>
            <a:endParaRPr kumimoji="1" lang="zh-CN" altLang="en-US" sz="1800" dirty="0">
              <a:solidFill>
                <a:schemeClr val="tx1"/>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黑体" panose="02010609060101010101" pitchFamily="2" charset="-122"/>
              <a:sym typeface="Source Han Sans CN"/>
            </a:endParaRPr>
          </a:p>
          <a:p>
            <a:pPr marL="285750" lvl="0" indent="-285750" algn="l" eaLnBrk="1" hangingPunct="1">
              <a:lnSpc>
                <a:spcPct val="130000"/>
              </a:lnSpc>
              <a:buFont typeface="Wingdings" panose="05000000000000000000" pitchFamily="2" charset="2"/>
              <a:buChar char="Ø"/>
              <a:defRPr/>
            </a:pPr>
            <a:r>
              <a:rPr kumimoji="1" lang="zh-CN" altLang="en-US" sz="2800" dirty="0">
                <a:solidFill>
                  <a:schemeClr val="tx1"/>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黑体" panose="02010609060101010101" pitchFamily="2" charset="-122"/>
                <a:sym typeface="Source Han Sans CN"/>
              </a:rPr>
              <a:t>毕业生成绩表</a:t>
            </a:r>
            <a:endParaRPr kumimoji="1" lang="zh-CN" altLang="en-US" sz="2800" dirty="0">
              <a:solidFill>
                <a:schemeClr val="tx1"/>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黑体" panose="02010609060101010101" pitchFamily="2" charset="-122"/>
              <a:sym typeface="Source Han Sans CN"/>
            </a:endParaRPr>
          </a:p>
          <a:p>
            <a:pPr marL="285750" lvl="0" indent="-285750" algn="l" eaLnBrk="1" hangingPunct="1">
              <a:lnSpc>
                <a:spcPct val="130000"/>
              </a:lnSpc>
              <a:buFont typeface="Wingdings" panose="05000000000000000000" pitchFamily="2" charset="2"/>
              <a:buChar char="Ø"/>
              <a:defRPr/>
            </a:pPr>
            <a:r>
              <a:rPr kumimoji="1" lang="zh-CN" altLang="en-US" sz="2800" dirty="0">
                <a:solidFill>
                  <a:schemeClr val="tx1"/>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黑体" panose="02010609060101010101" pitchFamily="2" charset="-122"/>
                <a:sym typeface="Source Han Sans CN"/>
              </a:rPr>
              <a:t>高等学校毕业生登记表</a:t>
            </a:r>
            <a:endParaRPr kumimoji="1" lang="zh-CN" altLang="en-US" sz="2800" dirty="0">
              <a:solidFill>
                <a:schemeClr val="tx1"/>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黑体" panose="02010609060101010101" pitchFamily="2" charset="-122"/>
              <a:sym typeface="Source Han Sans CN"/>
            </a:endParaRPr>
          </a:p>
          <a:p>
            <a:pPr marL="285750" lvl="0" indent="-285750" algn="l" eaLnBrk="1" hangingPunct="1">
              <a:lnSpc>
                <a:spcPct val="130000"/>
              </a:lnSpc>
              <a:buFont typeface="Wingdings" panose="05000000000000000000" pitchFamily="2" charset="2"/>
              <a:buChar char="Ø"/>
              <a:defRPr/>
            </a:pPr>
            <a:r>
              <a:rPr kumimoji="1" lang="zh-CN" altLang="en-US" sz="2800" dirty="0">
                <a:solidFill>
                  <a:schemeClr val="tx1"/>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黑体" panose="02010609060101010101" pitchFamily="2" charset="-122"/>
                <a:sym typeface="Source Han Sans CN"/>
              </a:rPr>
              <a:t>党建材料</a:t>
            </a:r>
            <a:endParaRPr kumimoji="1" lang="zh-CN" altLang="en-US" sz="2800" dirty="0">
              <a:solidFill>
                <a:schemeClr val="tx1"/>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黑体" panose="02010609060101010101" pitchFamily="2" charset="-122"/>
              <a:sym typeface="Source Han Sans CN"/>
            </a:endParaRPr>
          </a:p>
          <a:p>
            <a:pPr marL="285750" lvl="0" indent="-285750" algn="l" eaLnBrk="1" hangingPunct="1">
              <a:lnSpc>
                <a:spcPct val="130000"/>
              </a:lnSpc>
              <a:buFont typeface="Wingdings" panose="05000000000000000000" pitchFamily="2" charset="2"/>
              <a:buChar char="Ø"/>
              <a:defRPr/>
            </a:pPr>
            <a:r>
              <a:rPr kumimoji="1" lang="zh-CN" altLang="en-US" sz="2800" dirty="0">
                <a:solidFill>
                  <a:schemeClr val="tx1"/>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黑体" panose="02010609060101010101" pitchFamily="2" charset="-122"/>
                <a:sym typeface="Source Han Sans CN"/>
              </a:rPr>
              <a:t>报到证存根</a:t>
            </a:r>
            <a:endParaRPr kumimoji="1" lang="zh-CN" altLang="en-US" sz="2800" dirty="0">
              <a:solidFill>
                <a:schemeClr val="tx1"/>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黑体" panose="02010609060101010101" pitchFamily="2" charset="-122"/>
              <a:sym typeface="Source Han Sans CN"/>
            </a:endParaRPr>
          </a:p>
          <a:p>
            <a:pPr marL="285750" lvl="0" indent="-285750" algn="l" eaLnBrk="1" hangingPunct="1">
              <a:lnSpc>
                <a:spcPct val="130000"/>
              </a:lnSpc>
              <a:buFont typeface="Wingdings" panose="05000000000000000000" pitchFamily="2" charset="2"/>
              <a:buChar char="Ø"/>
              <a:defRPr/>
            </a:pPr>
            <a:r>
              <a:rPr kumimoji="1" lang="zh-CN" altLang="en-US" sz="2800" dirty="0">
                <a:solidFill>
                  <a:schemeClr val="tx1"/>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黑体" panose="02010609060101010101" pitchFamily="2" charset="-122"/>
                <a:sym typeface="Source Han Sans CN"/>
              </a:rPr>
              <a:t>毕业生档案的投寄地址是各位同学在就业办</a:t>
            </a:r>
            <a:endParaRPr kumimoji="1" lang="zh-CN" altLang="en-US" sz="2800" dirty="0">
              <a:solidFill>
                <a:schemeClr val="tx1"/>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黑体" panose="02010609060101010101" pitchFamily="2" charset="-122"/>
              <a:sym typeface="Source Han Sans CN"/>
            </a:endParaRPr>
          </a:p>
          <a:p>
            <a:pPr marL="0" lvl="0" indent="0" algn="l" eaLnBrk="1" hangingPunct="1">
              <a:lnSpc>
                <a:spcPct val="130000"/>
              </a:lnSpc>
              <a:buFont typeface="Wingdings" panose="05000000000000000000" pitchFamily="2" charset="2"/>
              <a:buNone/>
              <a:defRPr/>
            </a:pPr>
            <a:r>
              <a:rPr kumimoji="1" lang="en-US" altLang="zh-CN" sz="2800" dirty="0">
                <a:solidFill>
                  <a:schemeClr val="tx1"/>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黑体" panose="02010609060101010101" pitchFamily="2" charset="-122"/>
                <a:sym typeface="Source Han Sans CN"/>
              </a:rPr>
              <a:t>  </a:t>
            </a:r>
            <a:r>
              <a:rPr kumimoji="1" lang="zh-CN" altLang="en-US" sz="2800" dirty="0">
                <a:solidFill>
                  <a:schemeClr val="tx1"/>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黑体" panose="02010609060101010101" pitchFamily="2" charset="-122"/>
                <a:sym typeface="Source Han Sans CN"/>
              </a:rPr>
              <a:t>提供的平台填写的报到证或录取院校地址</a:t>
            </a:r>
            <a:endParaRPr kumimoji="1" lang="zh-CN" altLang="en-US" sz="2800" dirty="0">
              <a:solidFill>
                <a:schemeClr val="tx1"/>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黑体" panose="02010609060101010101" pitchFamily="2" charset="-122"/>
              <a:sym typeface="Source Han Sans CN"/>
            </a:endParaRPr>
          </a:p>
        </p:txBody>
      </p:sp>
      <p:sp>
        <p:nvSpPr>
          <p:cNvPr id="8" name="Freeform 12"/>
          <p:cNvSpPr/>
          <p:nvPr/>
        </p:nvSpPr>
        <p:spPr bwMode="auto">
          <a:xfrm>
            <a:off x="378435" y="1091845"/>
            <a:ext cx="528638" cy="530225"/>
          </a:xfrm>
          <a:custGeom>
            <a:avLst/>
            <a:gdLst>
              <a:gd name="T0" fmla="*/ 0 w 1446"/>
              <a:gd name="T1" fmla="*/ 0 h 1446"/>
              <a:gd name="T2" fmla="*/ 2147483646 w 1446"/>
              <a:gd name="T3" fmla="*/ 0 h 1446"/>
              <a:gd name="T4" fmla="*/ 2147483646 w 1446"/>
              <a:gd name="T5" fmla="*/ 2147483646 h 1446"/>
              <a:gd name="T6" fmla="*/ 2147483646 w 1446"/>
              <a:gd name="T7" fmla="*/ 2147483646 h 1446"/>
              <a:gd name="T8" fmla="*/ 2147483646 w 1446"/>
              <a:gd name="T9" fmla="*/ 2147483646 h 1446"/>
              <a:gd name="T10" fmla="*/ 0 w 1446"/>
              <a:gd name="T11" fmla="*/ 2147483646 h 1446"/>
              <a:gd name="T12" fmla="*/ 0 w 1446"/>
              <a:gd name="T13" fmla="*/ 0 h 144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Source Han Sans CN"/>
              <a:sym typeface="Source Han Sans CN"/>
            </a:endParaRPr>
          </a:p>
        </p:txBody>
      </p:sp>
      <p:sp>
        <p:nvSpPr>
          <p:cNvPr id="9" name="Freeform 12"/>
          <p:cNvSpPr/>
          <p:nvPr/>
        </p:nvSpPr>
        <p:spPr bwMode="auto">
          <a:xfrm flipH="1" flipV="1">
            <a:off x="7610768" y="5774292"/>
            <a:ext cx="528637" cy="530225"/>
          </a:xfrm>
          <a:custGeom>
            <a:avLst/>
            <a:gdLst>
              <a:gd name="T0" fmla="*/ 0 w 1446"/>
              <a:gd name="T1" fmla="*/ 0 h 1446"/>
              <a:gd name="T2" fmla="*/ 2147483646 w 1446"/>
              <a:gd name="T3" fmla="*/ 0 h 1446"/>
              <a:gd name="T4" fmla="*/ 2147483646 w 1446"/>
              <a:gd name="T5" fmla="*/ 2147483646 h 1446"/>
              <a:gd name="T6" fmla="*/ 2147483646 w 1446"/>
              <a:gd name="T7" fmla="*/ 2147483646 h 1446"/>
              <a:gd name="T8" fmla="*/ 2147483646 w 1446"/>
              <a:gd name="T9" fmla="*/ 2147483646 h 1446"/>
              <a:gd name="T10" fmla="*/ 0 w 1446"/>
              <a:gd name="T11" fmla="*/ 2147483646 h 1446"/>
              <a:gd name="T12" fmla="*/ 0 w 1446"/>
              <a:gd name="T13" fmla="*/ 0 h 144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13457A"/>
          </a:solidFill>
          <a:ln>
            <a:noFill/>
          </a:ln>
        </p:spPr>
        <p:txBody>
          <a:bodyPr/>
          <a:lstStyle/>
          <a:p>
            <a:endParaRPr lang="zh-CN" altLang="en-US">
              <a:latin typeface="Source Han Sans CN"/>
              <a:sym typeface="Source Han Sans CN"/>
            </a:endParaRPr>
          </a:p>
        </p:txBody>
      </p:sp>
      <p:sp>
        <p:nvSpPr>
          <p:cNvPr id="3" name="文本框 2"/>
          <p:cNvSpPr txBox="1"/>
          <p:nvPr/>
        </p:nvSpPr>
        <p:spPr>
          <a:xfrm>
            <a:off x="913765" y="332740"/>
            <a:ext cx="5342255" cy="583565"/>
          </a:xfrm>
          <a:prstGeom prst="rect">
            <a:avLst/>
          </a:prstGeom>
          <a:noFill/>
        </p:spPr>
        <p:txBody>
          <a:bodyPr wrap="square" rtlCol="0">
            <a:spAutoFit/>
          </a:bodyPr>
          <a:p>
            <a:r>
              <a:rPr lang="en-US" altLang="zh-CN"/>
              <a:t>    </a:t>
            </a:r>
            <a:r>
              <a:rPr lang="zh-CN" altLang="en-US" sz="3200" b="1" dirty="0">
                <a:ln>
                  <a:solidFill>
                    <a:schemeClr val="accent2"/>
                  </a:solidFill>
                </a:ln>
                <a:solidFill>
                  <a:srgbClr val="13457A"/>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Source Han Sans CN"/>
              </a:rPr>
              <a:t>带着档案开启人生新</a:t>
            </a:r>
            <a:r>
              <a:rPr lang="zh-CN" altLang="en-US" sz="3200" b="1" dirty="0">
                <a:ln>
                  <a:solidFill>
                    <a:schemeClr val="accent2"/>
                  </a:solidFill>
                </a:ln>
                <a:solidFill>
                  <a:srgbClr val="13457A"/>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Source Han Sans CN"/>
              </a:rPr>
              <a:t>征程</a:t>
            </a:r>
            <a:endParaRPr lang="zh-CN" altLang="en-US" sz="3200" b="1" dirty="0">
              <a:ln>
                <a:solidFill>
                  <a:schemeClr val="accent2"/>
                </a:solidFill>
              </a:ln>
              <a:solidFill>
                <a:srgbClr val="13457A"/>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Source Han Sans CN"/>
            </a:endParaRPr>
          </a:p>
        </p:txBody>
      </p:sp>
      <p:pic>
        <p:nvPicPr>
          <p:cNvPr id="2" name="图片 1"/>
          <p:cNvPicPr>
            <a:picLocks noChangeAspect="1"/>
          </p:cNvPicPr>
          <p:nvPr/>
        </p:nvPicPr>
        <p:blipFill>
          <a:blip r:embed="rId1"/>
          <a:srcRect l="-1716" t="12310"/>
          <a:stretch>
            <a:fillRect/>
          </a:stretch>
        </p:blipFill>
        <p:spPr>
          <a:xfrm>
            <a:off x="6269990" y="1196975"/>
            <a:ext cx="5095875" cy="36385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a:spLocks noChangeArrowheads="1"/>
          </p:cNvSpPr>
          <p:nvPr/>
        </p:nvSpPr>
        <p:spPr bwMode="auto">
          <a:xfrm>
            <a:off x="481013" y="299587"/>
            <a:ext cx="5257328"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b="1" dirty="0">
                <a:ln>
                  <a:solidFill>
                    <a:schemeClr val="accent2"/>
                  </a:solidFill>
                </a:ln>
                <a:solidFill>
                  <a:srgbClr val="13457A"/>
                </a:solidFill>
                <a:effectLst>
                  <a:outerShdw blurRad="38100" dist="38100" dir="2700000" algn="tl">
                    <a:srgbClr val="000000">
                      <a:alpha val="43137"/>
                    </a:srgbClr>
                  </a:outerShdw>
                </a:effectLst>
                <a:latin typeface="Source Han Sans CN"/>
                <a:sym typeface="Source Han Sans CN"/>
              </a:rPr>
              <a:t>带着档案开启人生新</a:t>
            </a:r>
            <a:r>
              <a:rPr lang="zh-CN" altLang="en-US" sz="3200" b="1" dirty="0">
                <a:ln>
                  <a:solidFill>
                    <a:schemeClr val="accent2"/>
                  </a:solidFill>
                </a:ln>
                <a:solidFill>
                  <a:srgbClr val="13457A"/>
                </a:solidFill>
                <a:effectLst>
                  <a:outerShdw blurRad="38100" dist="38100" dir="2700000" algn="tl">
                    <a:srgbClr val="000000">
                      <a:alpha val="43137"/>
                    </a:srgbClr>
                  </a:outerShdw>
                </a:effectLst>
                <a:latin typeface="Source Han Sans CN"/>
                <a:sym typeface="Source Han Sans CN"/>
              </a:rPr>
              <a:t>征程</a:t>
            </a:r>
            <a:endParaRPr lang="zh-CN" altLang="en-US" sz="3200" b="1" dirty="0">
              <a:ln>
                <a:solidFill>
                  <a:schemeClr val="accent2"/>
                </a:solidFill>
              </a:ln>
              <a:solidFill>
                <a:srgbClr val="13457A"/>
              </a:solidFill>
              <a:effectLst>
                <a:outerShdw blurRad="38100" dist="38100" dir="2700000" algn="tl">
                  <a:srgbClr val="000000">
                    <a:alpha val="43137"/>
                  </a:srgbClr>
                </a:outerShdw>
              </a:effectLst>
              <a:latin typeface="Source Han Sans CN"/>
              <a:sym typeface="Source Han Sans CN"/>
            </a:endParaRPr>
          </a:p>
        </p:txBody>
      </p:sp>
      <p:sp>
        <p:nvSpPr>
          <p:cNvPr id="2" name="文本框 1"/>
          <p:cNvSpPr txBox="1"/>
          <p:nvPr/>
        </p:nvSpPr>
        <p:spPr>
          <a:xfrm>
            <a:off x="697865" y="1412240"/>
            <a:ext cx="6656705" cy="645160"/>
          </a:xfrm>
          <a:prstGeom prst="rect">
            <a:avLst/>
          </a:prstGeom>
          <a:noFill/>
        </p:spPr>
        <p:txBody>
          <a:bodyPr wrap="square" rtlCol="0">
            <a:spAutoFit/>
          </a:bodyPr>
          <a:p>
            <a:pPr algn="l"/>
            <a:r>
              <a:rPr lang="en-US" altLang="zh-CN"/>
              <a:t>     </a:t>
            </a:r>
            <a:endParaRPr lang="zh-CN" altLang="en-US">
              <a:highlight>
                <a:srgbClr val="FFFF00"/>
              </a:highlight>
            </a:endParaRPr>
          </a:p>
          <a:p>
            <a:pPr algn="l"/>
            <a:endParaRPr lang="zh-CN" altLang="en-US">
              <a:highlight>
                <a:srgbClr val="FFFF00"/>
              </a:highlight>
            </a:endParaRPr>
          </a:p>
        </p:txBody>
      </p:sp>
      <p:pic>
        <p:nvPicPr>
          <p:cNvPr id="5" name="图片 4"/>
          <p:cNvPicPr>
            <a:picLocks noChangeAspect="1"/>
          </p:cNvPicPr>
          <p:nvPr/>
        </p:nvPicPr>
        <p:blipFill>
          <a:blip r:embed="rId1"/>
          <a:stretch>
            <a:fillRect/>
          </a:stretch>
        </p:blipFill>
        <p:spPr>
          <a:xfrm>
            <a:off x="49530" y="1269365"/>
            <a:ext cx="5661025" cy="5410200"/>
          </a:xfrm>
          <a:prstGeom prst="rect">
            <a:avLst/>
          </a:prstGeom>
        </p:spPr>
      </p:pic>
      <p:pic>
        <p:nvPicPr>
          <p:cNvPr id="6" name="图片 5"/>
          <p:cNvPicPr>
            <a:picLocks noChangeAspect="1"/>
          </p:cNvPicPr>
          <p:nvPr/>
        </p:nvPicPr>
        <p:blipFill>
          <a:blip r:embed="rId2"/>
          <a:srcRect t="20939"/>
          <a:stretch>
            <a:fillRect/>
          </a:stretch>
        </p:blipFill>
        <p:spPr>
          <a:xfrm>
            <a:off x="6103620" y="295275"/>
            <a:ext cx="5440680" cy="3208655"/>
          </a:xfrm>
          <a:prstGeom prst="rect">
            <a:avLst/>
          </a:prstGeom>
        </p:spPr>
      </p:pic>
      <p:pic>
        <p:nvPicPr>
          <p:cNvPr id="7" name="图片 6"/>
          <p:cNvPicPr>
            <a:picLocks noChangeAspect="1"/>
          </p:cNvPicPr>
          <p:nvPr/>
        </p:nvPicPr>
        <p:blipFill>
          <a:blip r:embed="rId3"/>
          <a:srcRect t="12045" r="4537"/>
          <a:stretch>
            <a:fillRect/>
          </a:stretch>
        </p:blipFill>
        <p:spPr>
          <a:xfrm>
            <a:off x="6059805" y="3503930"/>
            <a:ext cx="5530850" cy="31762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a:spLocks noChangeArrowheads="1"/>
          </p:cNvSpPr>
          <p:nvPr/>
        </p:nvSpPr>
        <p:spPr bwMode="auto">
          <a:xfrm>
            <a:off x="481013" y="299587"/>
            <a:ext cx="5257328"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b="1" dirty="0">
                <a:ln>
                  <a:solidFill>
                    <a:schemeClr val="accent2"/>
                  </a:solidFill>
                </a:ln>
                <a:solidFill>
                  <a:srgbClr val="13457A"/>
                </a:solidFill>
                <a:effectLst>
                  <a:outerShdw blurRad="38100" dist="38100" dir="2700000" algn="tl">
                    <a:srgbClr val="000000">
                      <a:alpha val="43137"/>
                    </a:srgbClr>
                  </a:outerShdw>
                </a:effectLst>
                <a:latin typeface="Source Han Sans CN"/>
                <a:sym typeface="Source Han Sans CN"/>
              </a:rPr>
              <a:t>带着档案开启人生新</a:t>
            </a:r>
            <a:r>
              <a:rPr lang="zh-CN" altLang="en-US" sz="3200" b="1" dirty="0">
                <a:ln>
                  <a:solidFill>
                    <a:schemeClr val="accent2"/>
                  </a:solidFill>
                </a:ln>
                <a:solidFill>
                  <a:srgbClr val="13457A"/>
                </a:solidFill>
                <a:effectLst>
                  <a:outerShdw blurRad="38100" dist="38100" dir="2700000" algn="tl">
                    <a:srgbClr val="000000">
                      <a:alpha val="43137"/>
                    </a:srgbClr>
                  </a:outerShdw>
                </a:effectLst>
                <a:latin typeface="Source Han Sans CN"/>
                <a:sym typeface="Source Han Sans CN"/>
              </a:rPr>
              <a:t>征程</a:t>
            </a:r>
            <a:endParaRPr lang="zh-CN" altLang="en-US" sz="3200" b="1" dirty="0">
              <a:ln>
                <a:solidFill>
                  <a:schemeClr val="accent2"/>
                </a:solidFill>
              </a:ln>
              <a:solidFill>
                <a:srgbClr val="13457A"/>
              </a:solidFill>
              <a:effectLst>
                <a:outerShdw blurRad="38100" dist="38100" dir="2700000" algn="tl">
                  <a:srgbClr val="000000">
                    <a:alpha val="43137"/>
                  </a:srgbClr>
                </a:outerShdw>
              </a:effectLst>
              <a:latin typeface="Source Han Sans CN"/>
              <a:sym typeface="Source Han Sans CN"/>
            </a:endParaRPr>
          </a:p>
        </p:txBody>
      </p:sp>
      <p:sp>
        <p:nvSpPr>
          <p:cNvPr id="2" name="文本框 1"/>
          <p:cNvSpPr txBox="1"/>
          <p:nvPr/>
        </p:nvSpPr>
        <p:spPr>
          <a:xfrm>
            <a:off x="769620" y="1412875"/>
            <a:ext cx="6656705" cy="645160"/>
          </a:xfrm>
          <a:prstGeom prst="rect">
            <a:avLst/>
          </a:prstGeom>
          <a:noFill/>
        </p:spPr>
        <p:txBody>
          <a:bodyPr wrap="square" rtlCol="0">
            <a:spAutoFit/>
          </a:bodyPr>
          <a:p>
            <a:pPr algn="l"/>
            <a:r>
              <a:rPr lang="en-US" altLang="zh-CN"/>
              <a:t>     </a:t>
            </a:r>
            <a:endParaRPr lang="zh-CN" altLang="en-US">
              <a:highlight>
                <a:srgbClr val="FFFF00"/>
              </a:highlight>
            </a:endParaRPr>
          </a:p>
          <a:p>
            <a:pPr algn="l"/>
            <a:endParaRPr lang="zh-CN" altLang="en-US">
              <a:highlight>
                <a:srgbClr val="FFFF00"/>
              </a:highlight>
            </a:endParaRPr>
          </a:p>
        </p:txBody>
      </p:sp>
      <p:pic>
        <p:nvPicPr>
          <p:cNvPr id="3" name="图片 2" descr="IMG_20220701_105434"/>
          <p:cNvPicPr>
            <a:picLocks noChangeAspect="1"/>
          </p:cNvPicPr>
          <p:nvPr/>
        </p:nvPicPr>
        <p:blipFill>
          <a:blip r:embed="rId1"/>
          <a:stretch>
            <a:fillRect/>
          </a:stretch>
        </p:blipFill>
        <p:spPr>
          <a:xfrm>
            <a:off x="7033895" y="116205"/>
            <a:ext cx="4994910" cy="3298825"/>
          </a:xfrm>
          <a:prstGeom prst="rect">
            <a:avLst/>
          </a:prstGeom>
        </p:spPr>
      </p:pic>
      <p:pic>
        <p:nvPicPr>
          <p:cNvPr id="4" name="图片 3" descr="IMG_20220701_105503"/>
          <p:cNvPicPr>
            <a:picLocks noChangeAspect="1"/>
          </p:cNvPicPr>
          <p:nvPr/>
        </p:nvPicPr>
        <p:blipFill>
          <a:blip r:embed="rId2"/>
          <a:stretch>
            <a:fillRect/>
          </a:stretch>
        </p:blipFill>
        <p:spPr>
          <a:xfrm>
            <a:off x="7033895" y="3415030"/>
            <a:ext cx="4922520" cy="3113405"/>
          </a:xfrm>
          <a:prstGeom prst="rect">
            <a:avLst/>
          </a:prstGeom>
        </p:spPr>
      </p:pic>
      <p:pic>
        <p:nvPicPr>
          <p:cNvPr id="5" name="图片 4"/>
          <p:cNvPicPr>
            <a:picLocks noChangeAspect="1"/>
          </p:cNvPicPr>
          <p:nvPr/>
        </p:nvPicPr>
        <p:blipFill>
          <a:blip r:embed="rId3"/>
          <a:stretch>
            <a:fillRect/>
          </a:stretch>
        </p:blipFill>
        <p:spPr>
          <a:xfrm>
            <a:off x="481330" y="1125220"/>
            <a:ext cx="6167120" cy="5343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a:spLocks noChangeArrowheads="1"/>
          </p:cNvSpPr>
          <p:nvPr/>
        </p:nvSpPr>
        <p:spPr bwMode="auto">
          <a:xfrm>
            <a:off x="481013" y="299587"/>
            <a:ext cx="5257328"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b="1" dirty="0">
                <a:ln>
                  <a:solidFill>
                    <a:schemeClr val="accent2"/>
                  </a:solidFill>
                </a:ln>
                <a:solidFill>
                  <a:srgbClr val="13457A"/>
                </a:solidFill>
                <a:effectLst>
                  <a:outerShdw blurRad="38100" dist="38100" dir="2700000" algn="tl">
                    <a:srgbClr val="000000">
                      <a:alpha val="43137"/>
                    </a:srgbClr>
                  </a:outerShdw>
                </a:effectLst>
                <a:latin typeface="Source Han Sans CN"/>
                <a:sym typeface="Source Han Sans CN"/>
              </a:rPr>
              <a:t>带着档案开启人生新</a:t>
            </a:r>
            <a:r>
              <a:rPr lang="zh-CN" altLang="en-US" sz="3200" b="1" dirty="0">
                <a:ln>
                  <a:solidFill>
                    <a:schemeClr val="accent2"/>
                  </a:solidFill>
                </a:ln>
                <a:solidFill>
                  <a:srgbClr val="13457A"/>
                </a:solidFill>
                <a:effectLst>
                  <a:outerShdw blurRad="38100" dist="38100" dir="2700000" algn="tl">
                    <a:srgbClr val="000000">
                      <a:alpha val="43137"/>
                    </a:srgbClr>
                  </a:outerShdw>
                </a:effectLst>
                <a:latin typeface="Source Han Sans CN"/>
                <a:sym typeface="Source Han Sans CN"/>
              </a:rPr>
              <a:t>征程</a:t>
            </a:r>
            <a:endParaRPr lang="zh-CN" altLang="en-US" sz="3200" b="1" dirty="0">
              <a:ln>
                <a:solidFill>
                  <a:schemeClr val="accent2"/>
                </a:solidFill>
              </a:ln>
              <a:solidFill>
                <a:srgbClr val="13457A"/>
              </a:solidFill>
              <a:effectLst>
                <a:outerShdw blurRad="38100" dist="38100" dir="2700000" algn="tl">
                  <a:srgbClr val="000000">
                    <a:alpha val="43137"/>
                  </a:srgbClr>
                </a:outerShdw>
              </a:effectLst>
              <a:latin typeface="Source Han Sans CN"/>
              <a:sym typeface="Source Han Sans CN"/>
            </a:endParaRPr>
          </a:p>
        </p:txBody>
      </p:sp>
      <p:sp>
        <p:nvSpPr>
          <p:cNvPr id="2" name="文本框 1"/>
          <p:cNvSpPr txBox="1"/>
          <p:nvPr/>
        </p:nvSpPr>
        <p:spPr>
          <a:xfrm>
            <a:off x="697865" y="1412240"/>
            <a:ext cx="6656705" cy="645160"/>
          </a:xfrm>
          <a:prstGeom prst="rect">
            <a:avLst/>
          </a:prstGeom>
          <a:noFill/>
        </p:spPr>
        <p:txBody>
          <a:bodyPr wrap="square" rtlCol="0">
            <a:spAutoFit/>
          </a:bodyPr>
          <a:p>
            <a:pPr algn="l"/>
            <a:r>
              <a:rPr lang="en-US" altLang="zh-CN"/>
              <a:t>     </a:t>
            </a:r>
            <a:endParaRPr lang="zh-CN" altLang="en-US">
              <a:highlight>
                <a:srgbClr val="FFFF00"/>
              </a:highlight>
            </a:endParaRPr>
          </a:p>
          <a:p>
            <a:pPr algn="l"/>
            <a:endParaRPr lang="zh-CN" altLang="en-US">
              <a:highlight>
                <a:srgbClr val="FFFF00"/>
              </a:highlight>
            </a:endParaRPr>
          </a:p>
        </p:txBody>
      </p:sp>
      <p:pic>
        <p:nvPicPr>
          <p:cNvPr id="5" name="图片 4"/>
          <p:cNvPicPr>
            <a:picLocks noChangeAspect="1"/>
          </p:cNvPicPr>
          <p:nvPr/>
        </p:nvPicPr>
        <p:blipFill>
          <a:blip r:embed="rId1"/>
          <a:stretch>
            <a:fillRect/>
          </a:stretch>
        </p:blipFill>
        <p:spPr>
          <a:xfrm>
            <a:off x="121285" y="1412240"/>
            <a:ext cx="5734050" cy="4819650"/>
          </a:xfrm>
          <a:prstGeom prst="rect">
            <a:avLst/>
          </a:prstGeom>
        </p:spPr>
      </p:pic>
      <p:pic>
        <p:nvPicPr>
          <p:cNvPr id="6" name="图片 5"/>
          <p:cNvPicPr>
            <a:picLocks noChangeAspect="1"/>
          </p:cNvPicPr>
          <p:nvPr/>
        </p:nvPicPr>
        <p:blipFill>
          <a:blip r:embed="rId2"/>
          <a:stretch>
            <a:fillRect/>
          </a:stretch>
        </p:blipFill>
        <p:spPr>
          <a:xfrm>
            <a:off x="6602095" y="1270000"/>
            <a:ext cx="4676140" cy="496189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a:spLocks noChangeArrowheads="1"/>
          </p:cNvSpPr>
          <p:nvPr/>
        </p:nvSpPr>
        <p:spPr bwMode="auto">
          <a:xfrm>
            <a:off x="481013" y="299587"/>
            <a:ext cx="5257328"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b="1" dirty="0">
                <a:ln>
                  <a:solidFill>
                    <a:schemeClr val="accent2"/>
                  </a:solidFill>
                </a:ln>
                <a:solidFill>
                  <a:srgbClr val="13457A"/>
                </a:solidFill>
                <a:effectLst>
                  <a:outerShdw blurRad="38100" dist="38100" dir="2700000" algn="tl">
                    <a:srgbClr val="000000">
                      <a:alpha val="43137"/>
                    </a:srgbClr>
                  </a:outerShdw>
                </a:effectLst>
                <a:latin typeface="Source Han Sans CN"/>
                <a:sym typeface="Source Han Sans CN"/>
              </a:rPr>
              <a:t>带着档案开启人生新</a:t>
            </a:r>
            <a:r>
              <a:rPr lang="zh-CN" altLang="en-US" sz="3200" b="1" dirty="0">
                <a:ln>
                  <a:solidFill>
                    <a:schemeClr val="accent2"/>
                  </a:solidFill>
                </a:ln>
                <a:solidFill>
                  <a:srgbClr val="13457A"/>
                </a:solidFill>
                <a:effectLst>
                  <a:outerShdw blurRad="38100" dist="38100" dir="2700000" algn="tl">
                    <a:srgbClr val="000000">
                      <a:alpha val="43137"/>
                    </a:srgbClr>
                  </a:outerShdw>
                </a:effectLst>
                <a:latin typeface="Source Han Sans CN"/>
                <a:sym typeface="Source Han Sans CN"/>
              </a:rPr>
              <a:t>征程</a:t>
            </a:r>
            <a:endParaRPr lang="zh-CN" altLang="en-US" sz="3200" b="1" dirty="0">
              <a:ln>
                <a:solidFill>
                  <a:schemeClr val="accent2"/>
                </a:solidFill>
              </a:ln>
              <a:solidFill>
                <a:srgbClr val="13457A"/>
              </a:solidFill>
              <a:effectLst>
                <a:outerShdw blurRad="38100" dist="38100" dir="2700000" algn="tl">
                  <a:srgbClr val="000000">
                    <a:alpha val="43137"/>
                  </a:srgbClr>
                </a:outerShdw>
              </a:effectLst>
              <a:latin typeface="Source Han Sans CN"/>
              <a:sym typeface="Source Han Sans CN"/>
            </a:endParaRPr>
          </a:p>
        </p:txBody>
      </p:sp>
      <p:sp>
        <p:nvSpPr>
          <p:cNvPr id="2" name="文本框 1"/>
          <p:cNvSpPr txBox="1"/>
          <p:nvPr/>
        </p:nvSpPr>
        <p:spPr>
          <a:xfrm>
            <a:off x="697865" y="1412240"/>
            <a:ext cx="6656705" cy="645160"/>
          </a:xfrm>
          <a:prstGeom prst="rect">
            <a:avLst/>
          </a:prstGeom>
          <a:noFill/>
        </p:spPr>
        <p:txBody>
          <a:bodyPr wrap="square" rtlCol="0">
            <a:spAutoFit/>
          </a:bodyPr>
          <a:p>
            <a:pPr algn="l"/>
            <a:r>
              <a:rPr lang="en-US" altLang="zh-CN"/>
              <a:t>     </a:t>
            </a:r>
            <a:endParaRPr lang="zh-CN" altLang="en-US">
              <a:highlight>
                <a:srgbClr val="FFFF00"/>
              </a:highlight>
            </a:endParaRPr>
          </a:p>
          <a:p>
            <a:pPr algn="l"/>
            <a:endParaRPr lang="zh-CN" altLang="en-US">
              <a:highlight>
                <a:srgbClr val="FFFF00"/>
              </a:highlight>
            </a:endParaRPr>
          </a:p>
        </p:txBody>
      </p:sp>
      <p:pic>
        <p:nvPicPr>
          <p:cNvPr id="3" name="图片 2"/>
          <p:cNvPicPr>
            <a:picLocks noChangeAspect="1"/>
          </p:cNvPicPr>
          <p:nvPr/>
        </p:nvPicPr>
        <p:blipFill>
          <a:blip r:embed="rId1"/>
          <a:stretch>
            <a:fillRect/>
          </a:stretch>
        </p:blipFill>
        <p:spPr>
          <a:xfrm>
            <a:off x="4187825" y="1412240"/>
            <a:ext cx="2846070" cy="4375150"/>
          </a:xfrm>
          <a:prstGeom prst="rect">
            <a:avLst/>
          </a:prstGeom>
        </p:spPr>
      </p:pic>
      <p:pic>
        <p:nvPicPr>
          <p:cNvPr id="4" name="图片 3"/>
          <p:cNvPicPr>
            <a:picLocks noChangeAspect="1"/>
          </p:cNvPicPr>
          <p:nvPr/>
        </p:nvPicPr>
        <p:blipFill>
          <a:blip r:embed="rId2"/>
          <a:stretch>
            <a:fillRect/>
          </a:stretch>
        </p:blipFill>
        <p:spPr>
          <a:xfrm>
            <a:off x="7034530" y="1412240"/>
            <a:ext cx="4607560" cy="4375150"/>
          </a:xfrm>
          <a:prstGeom prst="rect">
            <a:avLst/>
          </a:prstGeom>
        </p:spPr>
      </p:pic>
      <p:sp>
        <p:nvSpPr>
          <p:cNvPr id="7" name="左右箭头 6"/>
          <p:cNvSpPr/>
          <p:nvPr/>
        </p:nvSpPr>
        <p:spPr>
          <a:xfrm>
            <a:off x="8402320" y="3285490"/>
            <a:ext cx="648335" cy="193675"/>
          </a:xfrm>
          <a:prstGeom prst="leftRightArrow">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8" name="左右箭头 7"/>
          <p:cNvSpPr/>
          <p:nvPr/>
        </p:nvSpPr>
        <p:spPr>
          <a:xfrm>
            <a:off x="9770110" y="3285490"/>
            <a:ext cx="648335" cy="193675"/>
          </a:xfrm>
          <a:prstGeom prst="leftRightArrow">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0" name="左右箭头 9"/>
          <p:cNvSpPr/>
          <p:nvPr/>
        </p:nvSpPr>
        <p:spPr>
          <a:xfrm>
            <a:off x="7175500" y="3429000"/>
            <a:ext cx="648335" cy="193675"/>
          </a:xfrm>
          <a:prstGeom prst="leftRightArrow">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1" name="左右箭头 10"/>
          <p:cNvSpPr/>
          <p:nvPr/>
        </p:nvSpPr>
        <p:spPr>
          <a:xfrm>
            <a:off x="7033895" y="4365625"/>
            <a:ext cx="648335" cy="193675"/>
          </a:xfrm>
          <a:prstGeom prst="leftRightArrow">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2" name="文本框 11"/>
          <p:cNvSpPr txBox="1"/>
          <p:nvPr/>
        </p:nvSpPr>
        <p:spPr>
          <a:xfrm>
            <a:off x="109220" y="1676400"/>
            <a:ext cx="3707130" cy="3107690"/>
          </a:xfrm>
          <a:prstGeom prst="rect">
            <a:avLst/>
          </a:prstGeom>
          <a:noFill/>
        </p:spPr>
        <p:txBody>
          <a:bodyPr wrap="square" rtlCol="0">
            <a:spAutoFit/>
          </a:bodyPr>
          <a:p>
            <a:r>
              <a:rPr lang="zh-CN" altLang="en-US" sz="2800" b="1">
                <a:latin typeface="华文中宋" panose="02010600040101010101" pitchFamily="2" charset="-122"/>
                <a:ea typeface="华文中宋" panose="02010600040101010101" pitchFamily="2" charset="-122"/>
                <a:cs typeface="华文中宋" panose="02010600040101010101" pitchFamily="2" charset="-122"/>
              </a:rPr>
              <a:t>温馨提示：</a:t>
            </a:r>
            <a:endParaRPr lang="zh-CN" altLang="en-US" sz="2800" b="1">
              <a:latin typeface="华文中宋" panose="02010600040101010101" pitchFamily="2" charset="-122"/>
              <a:ea typeface="华文中宋" panose="02010600040101010101" pitchFamily="2" charset="-122"/>
              <a:cs typeface="华文中宋" panose="02010600040101010101" pitchFamily="2" charset="-122"/>
            </a:endParaRPr>
          </a:p>
          <a:p>
            <a:r>
              <a:rPr lang="zh-CN" altLang="en-US" sz="2800">
                <a:latin typeface="华文中宋" panose="02010600040101010101" pitchFamily="2" charset="-122"/>
                <a:ea typeface="华文中宋" panose="02010600040101010101" pitchFamily="2" charset="-122"/>
                <a:cs typeface="华文中宋" panose="02010600040101010101" pitchFamily="2" charset="-122"/>
              </a:rPr>
              <a:t>档案统一寄出后会经由辅导员将</a:t>
            </a:r>
            <a:r>
              <a:rPr lang="en-US" altLang="zh-CN" sz="2800">
                <a:latin typeface="华文中宋" panose="02010600040101010101" pitchFamily="2" charset="-122"/>
                <a:ea typeface="华文中宋" panose="02010600040101010101" pitchFamily="2" charset="-122"/>
                <a:cs typeface="华文中宋" panose="02010600040101010101" pitchFamily="2" charset="-122"/>
              </a:rPr>
              <a:t>EMS</a:t>
            </a:r>
            <a:r>
              <a:rPr lang="zh-CN" altLang="en-US" sz="2800">
                <a:latin typeface="华文中宋" panose="02010600040101010101" pitchFamily="2" charset="-122"/>
                <a:ea typeface="华文中宋" panose="02010600040101010101" pitchFamily="2" charset="-122"/>
                <a:cs typeface="华文中宋" panose="02010600040101010101" pitchFamily="2" charset="-122"/>
              </a:rPr>
              <a:t>快递单号转述给毕业生，请三至五天后查询快递签收情况，清晰</a:t>
            </a:r>
            <a:r>
              <a:rPr lang="zh-CN" altLang="en-US" sz="2800">
                <a:latin typeface="华文中宋" panose="02010600040101010101" pitchFamily="2" charset="-122"/>
                <a:ea typeface="华文中宋" panose="02010600040101010101" pitchFamily="2" charset="-122"/>
                <a:cs typeface="华文中宋" panose="02010600040101010101" pitchFamily="2" charset="-122"/>
              </a:rPr>
              <a:t>个人档案去向。</a:t>
            </a:r>
            <a:endParaRPr lang="zh-CN" altLang="en-US" sz="2800">
              <a:latin typeface="华文中宋" panose="02010600040101010101" pitchFamily="2" charset="-122"/>
              <a:ea typeface="华文中宋" panose="02010600040101010101" pitchFamily="2" charset="-122"/>
              <a:cs typeface="华文中宋" panose="020106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A-图片 2-43568"/>
          <p:cNvPicPr/>
          <p:nvPr>
            <p:custDataLst>
              <p:tags r:id="rId1"/>
            </p:custDataLst>
          </p:nvPr>
        </p:nvPicPr>
        <p:blipFill rotWithShape="1">
          <a:blip r:embed="rId2">
            <a:extLst>
              <a:ext uri="{28A0092B-C50C-407E-A947-70E740481C1C}">
                <a14:useLocalDpi xmlns:a14="http://schemas.microsoft.com/office/drawing/2010/main" val="0"/>
              </a:ext>
            </a:extLst>
          </a:blip>
          <a:srcRect t="27214" b="17951"/>
          <a:stretch>
            <a:fillRect/>
          </a:stretch>
        </p:blipFill>
        <p:spPr>
          <a:xfrm>
            <a:off x="0" y="1"/>
            <a:ext cx="12185326" cy="3944938"/>
          </a:xfrm>
          <a:prstGeom prst="rect">
            <a:avLst/>
          </a:prstGeom>
          <a:solidFill>
            <a:srgbClr val="018CC4">
              <a:alpha val="28000"/>
            </a:srgbClr>
          </a:solidFill>
          <a:ln w="9525" cap="flat" cmpd="sng" algn="ctr">
            <a:noFill/>
            <a:prstDash val="solid"/>
            <a:round/>
            <a:headEnd type="none" w="med" len="med"/>
            <a:tailEnd type="none" w="med" len="med"/>
          </a:ln>
          <a:effectLst/>
        </p:spPr>
      </p:pic>
      <p:sp>
        <p:nvSpPr>
          <p:cNvPr id="12" name="Freeform 6"/>
          <p:cNvSpPr/>
          <p:nvPr/>
        </p:nvSpPr>
        <p:spPr bwMode="auto">
          <a:xfrm>
            <a:off x="4367213" y="3827463"/>
            <a:ext cx="7829550" cy="117475"/>
          </a:xfrm>
          <a:custGeom>
            <a:avLst/>
            <a:gdLst>
              <a:gd name="T0" fmla="*/ 2147483646 w 10272"/>
              <a:gd name="T1" fmla="*/ 2147483646 h 154"/>
              <a:gd name="T2" fmla="*/ 0 w 10272"/>
              <a:gd name="T3" fmla="*/ 0 h 154"/>
              <a:gd name="T4" fmla="*/ 2147483646 w 10272"/>
              <a:gd name="T5" fmla="*/ 0 h 154"/>
              <a:gd name="T6" fmla="*/ 2147483646 w 10272"/>
              <a:gd name="T7" fmla="*/ 2147483646 h 154"/>
              <a:gd name="T8" fmla="*/ 2147483646 w 10272"/>
              <a:gd name="T9" fmla="*/ 2147483646 h 1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272" h="154">
                <a:moveTo>
                  <a:pt x="98" y="154"/>
                </a:moveTo>
                <a:lnTo>
                  <a:pt x="0" y="0"/>
                </a:lnTo>
                <a:lnTo>
                  <a:pt x="10272" y="0"/>
                </a:lnTo>
                <a:lnTo>
                  <a:pt x="10272" y="154"/>
                </a:lnTo>
                <a:lnTo>
                  <a:pt x="98" y="154"/>
                </a:lnTo>
                <a:close/>
              </a:path>
            </a:pathLst>
          </a:custGeom>
          <a:solidFill>
            <a:srgbClr val="13457A"/>
          </a:solidFill>
          <a:ln>
            <a:noFill/>
          </a:ln>
        </p:spPr>
        <p:txBody>
          <a:bodyPr/>
          <a:lstStyle/>
          <a:p>
            <a:endParaRPr lang="zh-CN" altLang="en-US">
              <a:latin typeface="Source Han Sans CN"/>
              <a:sym typeface="Source Han Sans CN"/>
            </a:endParaRPr>
          </a:p>
        </p:txBody>
      </p:sp>
      <p:sp>
        <p:nvSpPr>
          <p:cNvPr id="13" name="Freeform 7"/>
          <p:cNvSpPr/>
          <p:nvPr/>
        </p:nvSpPr>
        <p:spPr bwMode="auto">
          <a:xfrm>
            <a:off x="0" y="3698875"/>
            <a:ext cx="4364038" cy="246063"/>
          </a:xfrm>
          <a:custGeom>
            <a:avLst/>
            <a:gdLst>
              <a:gd name="T0" fmla="*/ 2147483646 w 5725"/>
              <a:gd name="T1" fmla="*/ 0 h 322"/>
              <a:gd name="T2" fmla="*/ 2147483646 w 5725"/>
              <a:gd name="T3" fmla="*/ 2147483646 h 322"/>
              <a:gd name="T4" fmla="*/ 0 w 5725"/>
              <a:gd name="T5" fmla="*/ 2147483646 h 322"/>
              <a:gd name="T6" fmla="*/ 0 w 5725"/>
              <a:gd name="T7" fmla="*/ 0 h 322"/>
              <a:gd name="T8" fmla="*/ 2147483646 w 5725"/>
              <a:gd name="T9" fmla="*/ 0 h 3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25" h="322">
                <a:moveTo>
                  <a:pt x="5515" y="0"/>
                </a:moveTo>
                <a:lnTo>
                  <a:pt x="5725" y="322"/>
                </a:lnTo>
                <a:lnTo>
                  <a:pt x="0" y="322"/>
                </a:lnTo>
                <a:lnTo>
                  <a:pt x="0" y="0"/>
                </a:lnTo>
                <a:lnTo>
                  <a:pt x="5515"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Source Han Sans CN"/>
              <a:sym typeface="Source Han Sans CN"/>
            </a:endParaRPr>
          </a:p>
        </p:txBody>
      </p:sp>
      <p:sp>
        <p:nvSpPr>
          <p:cNvPr id="20" name="Freeform 15"/>
          <p:cNvSpPr/>
          <p:nvPr/>
        </p:nvSpPr>
        <p:spPr bwMode="auto">
          <a:xfrm>
            <a:off x="11811000" y="6527800"/>
            <a:ext cx="260350" cy="261938"/>
          </a:xfrm>
          <a:custGeom>
            <a:avLst/>
            <a:gdLst>
              <a:gd name="T0" fmla="*/ 2147483646 w 341"/>
              <a:gd name="T1" fmla="*/ 0 h 342"/>
              <a:gd name="T2" fmla="*/ 2147483646 w 341"/>
              <a:gd name="T3" fmla="*/ 0 h 342"/>
              <a:gd name="T4" fmla="*/ 2147483646 w 341"/>
              <a:gd name="T5" fmla="*/ 2147483646 h 342"/>
              <a:gd name="T6" fmla="*/ 2147483646 w 341"/>
              <a:gd name="T7" fmla="*/ 2147483646 h 342"/>
              <a:gd name="T8" fmla="*/ 2147483646 w 341"/>
              <a:gd name="T9" fmla="*/ 2147483646 h 342"/>
              <a:gd name="T10" fmla="*/ 2147483646 w 341"/>
              <a:gd name="T11" fmla="*/ 2147483646 h 342"/>
              <a:gd name="T12" fmla="*/ 0 w 341"/>
              <a:gd name="T13" fmla="*/ 2147483646 h 342"/>
              <a:gd name="T14" fmla="*/ 0 w 341"/>
              <a:gd name="T15" fmla="*/ 2147483646 h 342"/>
              <a:gd name="T16" fmla="*/ 2147483646 w 341"/>
              <a:gd name="T17" fmla="*/ 0 h 3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41" h="342">
                <a:moveTo>
                  <a:pt x="22" y="0"/>
                </a:moveTo>
                <a:lnTo>
                  <a:pt x="319" y="0"/>
                </a:lnTo>
                <a:cubicBezTo>
                  <a:pt x="331" y="0"/>
                  <a:pt x="341" y="10"/>
                  <a:pt x="341" y="23"/>
                </a:cubicBezTo>
                <a:lnTo>
                  <a:pt x="341" y="319"/>
                </a:lnTo>
                <a:cubicBezTo>
                  <a:pt x="341" y="332"/>
                  <a:pt x="331" y="342"/>
                  <a:pt x="319" y="342"/>
                </a:cubicBezTo>
                <a:lnTo>
                  <a:pt x="22" y="342"/>
                </a:lnTo>
                <a:cubicBezTo>
                  <a:pt x="10" y="342"/>
                  <a:pt x="0" y="332"/>
                  <a:pt x="0" y="319"/>
                </a:cubicBezTo>
                <a:lnTo>
                  <a:pt x="0" y="23"/>
                </a:lnTo>
                <a:cubicBezTo>
                  <a:pt x="0" y="10"/>
                  <a:pt x="10" y="0"/>
                  <a:pt x="22" y="0"/>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Source Han Sans CN"/>
              <a:sym typeface="Source Han Sans CN"/>
            </a:endParaRPr>
          </a:p>
        </p:txBody>
      </p:sp>
      <p:sp>
        <p:nvSpPr>
          <p:cNvPr id="21" name="Freeform 16"/>
          <p:cNvSpPr/>
          <p:nvPr/>
        </p:nvSpPr>
        <p:spPr bwMode="auto">
          <a:xfrm>
            <a:off x="11544300" y="6257925"/>
            <a:ext cx="258763" cy="260350"/>
          </a:xfrm>
          <a:custGeom>
            <a:avLst/>
            <a:gdLst>
              <a:gd name="T0" fmla="*/ 2147483646 w 341"/>
              <a:gd name="T1" fmla="*/ 0 h 342"/>
              <a:gd name="T2" fmla="*/ 2147483646 w 341"/>
              <a:gd name="T3" fmla="*/ 0 h 342"/>
              <a:gd name="T4" fmla="*/ 2147483646 w 341"/>
              <a:gd name="T5" fmla="*/ 2147483646 h 342"/>
              <a:gd name="T6" fmla="*/ 2147483646 w 341"/>
              <a:gd name="T7" fmla="*/ 2147483646 h 342"/>
              <a:gd name="T8" fmla="*/ 2147483646 w 341"/>
              <a:gd name="T9" fmla="*/ 2147483646 h 342"/>
              <a:gd name="T10" fmla="*/ 2147483646 w 341"/>
              <a:gd name="T11" fmla="*/ 2147483646 h 342"/>
              <a:gd name="T12" fmla="*/ 0 w 341"/>
              <a:gd name="T13" fmla="*/ 2147483646 h 342"/>
              <a:gd name="T14" fmla="*/ 0 w 341"/>
              <a:gd name="T15" fmla="*/ 2147483646 h 342"/>
              <a:gd name="T16" fmla="*/ 2147483646 w 341"/>
              <a:gd name="T17" fmla="*/ 0 h 3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41" h="342">
                <a:moveTo>
                  <a:pt x="22" y="0"/>
                </a:moveTo>
                <a:lnTo>
                  <a:pt x="319" y="0"/>
                </a:lnTo>
                <a:cubicBezTo>
                  <a:pt x="331" y="0"/>
                  <a:pt x="341" y="10"/>
                  <a:pt x="341" y="22"/>
                </a:cubicBezTo>
                <a:lnTo>
                  <a:pt x="341" y="319"/>
                </a:lnTo>
                <a:cubicBezTo>
                  <a:pt x="341" y="331"/>
                  <a:pt x="331" y="342"/>
                  <a:pt x="319" y="342"/>
                </a:cubicBezTo>
                <a:lnTo>
                  <a:pt x="22" y="342"/>
                </a:lnTo>
                <a:cubicBezTo>
                  <a:pt x="10" y="342"/>
                  <a:pt x="0" y="331"/>
                  <a:pt x="0" y="319"/>
                </a:cubicBezTo>
                <a:lnTo>
                  <a:pt x="0" y="22"/>
                </a:lnTo>
                <a:cubicBezTo>
                  <a:pt x="0" y="10"/>
                  <a:pt x="10" y="0"/>
                  <a:pt x="22"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Source Han Sans CN"/>
              <a:sym typeface="Source Han Sans CN"/>
            </a:endParaRPr>
          </a:p>
        </p:txBody>
      </p:sp>
      <p:sp>
        <p:nvSpPr>
          <p:cNvPr id="22" name="Freeform 17"/>
          <p:cNvSpPr/>
          <p:nvPr/>
        </p:nvSpPr>
        <p:spPr bwMode="auto">
          <a:xfrm>
            <a:off x="11812588" y="5995988"/>
            <a:ext cx="261937" cy="261937"/>
          </a:xfrm>
          <a:custGeom>
            <a:avLst/>
            <a:gdLst>
              <a:gd name="T0" fmla="*/ 2147483646 w 342"/>
              <a:gd name="T1" fmla="*/ 0 h 341"/>
              <a:gd name="T2" fmla="*/ 2147483646 w 342"/>
              <a:gd name="T3" fmla="*/ 0 h 341"/>
              <a:gd name="T4" fmla="*/ 2147483646 w 342"/>
              <a:gd name="T5" fmla="*/ 2147483646 h 341"/>
              <a:gd name="T6" fmla="*/ 2147483646 w 342"/>
              <a:gd name="T7" fmla="*/ 2147483646 h 341"/>
              <a:gd name="T8" fmla="*/ 2147483646 w 342"/>
              <a:gd name="T9" fmla="*/ 2147483646 h 341"/>
              <a:gd name="T10" fmla="*/ 2147483646 w 342"/>
              <a:gd name="T11" fmla="*/ 2147483646 h 341"/>
              <a:gd name="T12" fmla="*/ 0 w 342"/>
              <a:gd name="T13" fmla="*/ 2147483646 h 341"/>
              <a:gd name="T14" fmla="*/ 0 w 342"/>
              <a:gd name="T15" fmla="*/ 2147483646 h 341"/>
              <a:gd name="T16" fmla="*/ 2147483646 w 342"/>
              <a:gd name="T17" fmla="*/ 0 h 3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42" h="341">
                <a:moveTo>
                  <a:pt x="23" y="0"/>
                </a:moveTo>
                <a:lnTo>
                  <a:pt x="319" y="0"/>
                </a:lnTo>
                <a:cubicBezTo>
                  <a:pt x="332" y="0"/>
                  <a:pt x="342" y="10"/>
                  <a:pt x="342" y="22"/>
                </a:cubicBezTo>
                <a:lnTo>
                  <a:pt x="342" y="319"/>
                </a:lnTo>
                <a:cubicBezTo>
                  <a:pt x="342" y="331"/>
                  <a:pt x="332" y="341"/>
                  <a:pt x="319" y="341"/>
                </a:cubicBezTo>
                <a:lnTo>
                  <a:pt x="23" y="341"/>
                </a:lnTo>
                <a:cubicBezTo>
                  <a:pt x="10" y="341"/>
                  <a:pt x="0" y="331"/>
                  <a:pt x="0" y="319"/>
                </a:cubicBezTo>
                <a:lnTo>
                  <a:pt x="0" y="22"/>
                </a:lnTo>
                <a:cubicBezTo>
                  <a:pt x="0" y="10"/>
                  <a:pt x="10" y="0"/>
                  <a:pt x="23"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Source Han Sans CN"/>
              <a:sym typeface="Source Han Sans CN"/>
            </a:endParaRPr>
          </a:p>
        </p:txBody>
      </p:sp>
      <p:sp>
        <p:nvSpPr>
          <p:cNvPr id="23" name="Freeform 18"/>
          <p:cNvSpPr/>
          <p:nvPr/>
        </p:nvSpPr>
        <p:spPr bwMode="auto">
          <a:xfrm>
            <a:off x="11274425" y="6527800"/>
            <a:ext cx="258763" cy="261938"/>
          </a:xfrm>
          <a:custGeom>
            <a:avLst/>
            <a:gdLst>
              <a:gd name="T0" fmla="*/ 2147483646 w 341"/>
              <a:gd name="T1" fmla="*/ 0 h 342"/>
              <a:gd name="T2" fmla="*/ 2147483646 w 341"/>
              <a:gd name="T3" fmla="*/ 0 h 342"/>
              <a:gd name="T4" fmla="*/ 2147483646 w 341"/>
              <a:gd name="T5" fmla="*/ 2147483646 h 342"/>
              <a:gd name="T6" fmla="*/ 2147483646 w 341"/>
              <a:gd name="T7" fmla="*/ 2147483646 h 342"/>
              <a:gd name="T8" fmla="*/ 2147483646 w 341"/>
              <a:gd name="T9" fmla="*/ 2147483646 h 342"/>
              <a:gd name="T10" fmla="*/ 2147483646 w 341"/>
              <a:gd name="T11" fmla="*/ 2147483646 h 342"/>
              <a:gd name="T12" fmla="*/ 0 w 341"/>
              <a:gd name="T13" fmla="*/ 2147483646 h 342"/>
              <a:gd name="T14" fmla="*/ 0 w 341"/>
              <a:gd name="T15" fmla="*/ 2147483646 h 342"/>
              <a:gd name="T16" fmla="*/ 2147483646 w 341"/>
              <a:gd name="T17" fmla="*/ 0 h 3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41" h="342">
                <a:moveTo>
                  <a:pt x="22" y="0"/>
                </a:moveTo>
                <a:lnTo>
                  <a:pt x="319" y="0"/>
                </a:lnTo>
                <a:cubicBezTo>
                  <a:pt x="331" y="0"/>
                  <a:pt x="341" y="10"/>
                  <a:pt x="341" y="23"/>
                </a:cubicBezTo>
                <a:lnTo>
                  <a:pt x="341" y="319"/>
                </a:lnTo>
                <a:cubicBezTo>
                  <a:pt x="341" y="332"/>
                  <a:pt x="331" y="342"/>
                  <a:pt x="319" y="342"/>
                </a:cubicBezTo>
                <a:lnTo>
                  <a:pt x="22" y="342"/>
                </a:lnTo>
                <a:cubicBezTo>
                  <a:pt x="10" y="342"/>
                  <a:pt x="0" y="332"/>
                  <a:pt x="0" y="319"/>
                </a:cubicBezTo>
                <a:lnTo>
                  <a:pt x="0" y="23"/>
                </a:lnTo>
                <a:cubicBezTo>
                  <a:pt x="0" y="10"/>
                  <a:pt x="10" y="0"/>
                  <a:pt x="22"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Source Han Sans CN"/>
              <a:sym typeface="Source Han Sans CN"/>
            </a:endParaRPr>
          </a:p>
        </p:txBody>
      </p:sp>
      <p:sp>
        <p:nvSpPr>
          <p:cNvPr id="14" name="Rectangle 3"/>
          <p:cNvSpPr txBox="1">
            <a:spLocks noChangeArrowheads="1"/>
          </p:cNvSpPr>
          <p:nvPr/>
        </p:nvSpPr>
        <p:spPr bwMode="auto">
          <a:xfrm>
            <a:off x="590550" y="3945255"/>
            <a:ext cx="10390505" cy="3082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6000" b="1" dirty="0">
                <a:solidFill>
                  <a:schemeClr val="tx1"/>
                </a:solidFill>
                <a:latin typeface="Source Han Sans CN"/>
                <a:sym typeface="Source Han Sans CN"/>
              </a:rPr>
              <a:t>预祝各位同学：</a:t>
            </a:r>
            <a:endParaRPr lang="zh-CN" altLang="en-US" sz="6000" b="1" dirty="0">
              <a:solidFill>
                <a:schemeClr val="tx1"/>
              </a:solidFill>
              <a:latin typeface="Source Han Sans CN"/>
              <a:sym typeface="Source Han Sans CN"/>
            </a:endParaRPr>
          </a:p>
          <a:p>
            <a:pPr eaLnBrk="1" hangingPunct="1">
              <a:spcBef>
                <a:spcPct val="0"/>
              </a:spcBef>
              <a:buFontTx/>
              <a:buNone/>
            </a:pPr>
            <a:r>
              <a:rPr lang="zh-CN" altLang="en-US" sz="6000" b="1" dirty="0">
                <a:solidFill>
                  <a:schemeClr val="tx1"/>
                </a:solidFill>
                <a:latin typeface="Source Han Sans CN"/>
                <a:sym typeface="Source Han Sans CN"/>
              </a:rPr>
              <a:t>人生</a:t>
            </a:r>
            <a:r>
              <a:rPr lang="zh-CN" altLang="en-US" sz="6000" b="1" dirty="0">
                <a:solidFill>
                  <a:schemeClr val="tx1"/>
                </a:solidFill>
                <a:latin typeface="Source Han Sans CN"/>
                <a:sym typeface="Source Han Sans CN"/>
              </a:rPr>
              <a:t>档案，书写</a:t>
            </a:r>
            <a:r>
              <a:rPr lang="zh-CN" altLang="en-US" sz="6000" b="1" dirty="0">
                <a:solidFill>
                  <a:schemeClr val="tx1"/>
                </a:solidFill>
                <a:latin typeface="Source Han Sans CN"/>
                <a:sym typeface="Source Han Sans CN"/>
              </a:rPr>
              <a:t>精彩；</a:t>
            </a:r>
            <a:endParaRPr lang="zh-CN" altLang="en-US" sz="6000" b="1" dirty="0">
              <a:solidFill>
                <a:schemeClr val="tx1"/>
              </a:solidFill>
              <a:latin typeface="Source Han Sans CN"/>
              <a:sym typeface="Source Han Sans CN"/>
            </a:endParaRPr>
          </a:p>
          <a:p>
            <a:pPr eaLnBrk="1" hangingPunct="1">
              <a:spcBef>
                <a:spcPct val="0"/>
              </a:spcBef>
              <a:buFontTx/>
              <a:buNone/>
            </a:pPr>
            <a:r>
              <a:rPr lang="zh-CN" altLang="en-US" sz="6000" b="1" dirty="0">
                <a:solidFill>
                  <a:schemeClr val="tx1"/>
                </a:solidFill>
                <a:latin typeface="Source Han Sans CN"/>
                <a:sym typeface="Source Han Sans CN"/>
              </a:rPr>
              <a:t> </a:t>
            </a:r>
            <a:r>
              <a:rPr lang="en-US" altLang="zh-CN" sz="6000" b="1" dirty="0">
                <a:solidFill>
                  <a:schemeClr val="tx1"/>
                </a:solidFill>
                <a:latin typeface="Source Han Sans CN"/>
                <a:sym typeface="Source Han Sans CN"/>
              </a:rPr>
              <a:t>                      </a:t>
            </a:r>
            <a:r>
              <a:rPr lang="zh-CN" altLang="en-US" sz="6000" b="1" dirty="0">
                <a:solidFill>
                  <a:schemeClr val="tx1"/>
                </a:solidFill>
                <a:latin typeface="Source Han Sans CN"/>
                <a:sym typeface="Source Han Sans CN"/>
              </a:rPr>
              <a:t>感谢聆听</a:t>
            </a:r>
            <a:endParaRPr lang="zh-CN" altLang="en-US" sz="6000" b="1" dirty="0">
              <a:solidFill>
                <a:schemeClr val="tx1"/>
              </a:solidFill>
              <a:latin typeface="Source Han Sans CN"/>
              <a:sym typeface="Source Han Sans CN"/>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3677_1*i*1"/>
  <p:tag name="KSO_WM_TEMPLATE_CATEGORY" val="diagram"/>
  <p:tag name="KSO_WM_TEMPLATE_INDEX" val="20203677"/>
  <p:tag name="KSO_WM_UNIT_LAYERLEVEL" val="1"/>
  <p:tag name="KSO_WM_TAG_VERSION" val="1.0"/>
  <p:tag name="KSO_WM_BEAUTIFY_FLAG" val="#wm#"/>
</p:tagLst>
</file>

<file path=ppt/tags/tag2.xml><?xml version="1.0" encoding="utf-8"?>
<p:tagLst xmlns:p="http://schemas.openxmlformats.org/presentationml/2006/main">
  <p:tag name="KSO_WM_UNIT_ISCONTENTSTITLE" val="0"/>
  <p:tag name="KSO_WM_UNIT_NOCLEAR" val="0"/>
  <p:tag name="KSO_WM_UNIT_VALUE" val="61"/>
  <p:tag name="KSO_WM_UNIT_HIGHLIGHT" val="0"/>
  <p:tag name="KSO_WM_UNIT_COMPATIBLE" val="0"/>
  <p:tag name="KSO_WM_UNIT_DIAGRAM_ISNUMVISUAL" val="0"/>
  <p:tag name="KSO_WM_UNIT_DIAGRAM_ISREFERUNIT" val="0"/>
  <p:tag name="KSO_WM_UNIT_TYPE" val="f"/>
  <p:tag name="KSO_WM_UNIT_INDEX" val="1"/>
  <p:tag name="KSO_WM_UNIT_ID" val="diagram20203677_1*f*1"/>
  <p:tag name="KSO_WM_TEMPLATE_CATEGORY" val="diagram"/>
  <p:tag name="KSO_WM_TEMPLATE_INDEX" val="20203677"/>
  <p:tag name="KSO_WM_UNIT_LAYERLEVEL" val="1"/>
  <p:tag name="KSO_WM_TAG_VERSION" val="1.0"/>
  <p:tag name="KSO_WM_BEAUTIFY_FLAG" val="#wm#"/>
  <p:tag name="KSO_WM_UNIT_PRESET_TEXT" val="点击此处添加正文，文字是您思想的提炼，请言简意赅的阐述您的观点。"/>
</p:tagLst>
</file>

<file path=ppt/tags/tag3.xml><?xml version="1.0" encoding="utf-8"?>
<p:tagLst xmlns:p="http://schemas.openxmlformats.org/presentationml/2006/main">
  <p:tag name="KSO_WM_UNIT_ISCONTENTSTITLE" val="0"/>
  <p:tag name="KSO_WM_UNIT_NOCLEAR" val="0"/>
  <p:tag name="KSO_WM_UNIT_VALUE" val="12"/>
  <p:tag name="KSO_WM_UNIT_HIGHLIGHT" val="0"/>
  <p:tag name="KSO_WM_UNIT_COMPATIBLE" val="0"/>
  <p:tag name="KSO_WM_UNIT_DIAGRAM_ISNUMVISUAL" val="0"/>
  <p:tag name="KSO_WM_UNIT_DIAGRAM_ISREFERUNIT" val="0"/>
  <p:tag name="KSO_WM_UNIT_TYPE" val="a"/>
  <p:tag name="KSO_WM_UNIT_INDEX" val="1"/>
  <p:tag name="KSO_WM_UNIT_ID" val="diagram20203677_1*a*1"/>
  <p:tag name="KSO_WM_TEMPLATE_CATEGORY" val="diagram"/>
  <p:tag name="KSO_WM_TEMPLATE_INDEX" val="20203677"/>
  <p:tag name="KSO_WM_UNIT_LAYERLEVEL" val="1"/>
  <p:tag name="KSO_WM_TAG_VERSION" val="1.0"/>
  <p:tag name="KSO_WM_BEAUTIFY_FLAG" val="#wm#"/>
  <p:tag name="KSO_WM_UNIT_PRESET_TEXT" val="单击此处添加大标题内容"/>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203677_1*i*2"/>
  <p:tag name="KSO_WM_TEMPLATE_CATEGORY" val="diagram"/>
  <p:tag name="KSO_WM_TEMPLATE_INDEX" val="20203677"/>
  <p:tag name="KSO_WM_UNIT_LAYERLEVEL" val="1"/>
  <p:tag name="KSO_WM_TAG_VERSION" val="1.0"/>
  <p:tag name="KSO_WM_BEAUTIFY_FLAG" val="#wm#"/>
</p:tagLst>
</file>

<file path=ppt/tags/tag5.xml><?xml version="1.0" encoding="utf-8"?>
<p:tagLst xmlns:p="http://schemas.openxmlformats.org/presentationml/2006/main">
  <p:tag name="KSO_WM_UNIT_VALUE" val="1442*3186"/>
  <p:tag name="KSO_WM_UNIT_HIGHLIGHT" val="0"/>
  <p:tag name="KSO_WM_UNIT_COMPATIBLE" val="0"/>
  <p:tag name="KSO_WM_UNIT_DIAGRAM_ISNUMVISUAL" val="0"/>
  <p:tag name="KSO_WM_UNIT_DIAGRAM_ISREFERUNIT" val="0"/>
  <p:tag name="KSO_WM_UNIT_TYPE" val="d"/>
  <p:tag name="KSO_WM_UNIT_INDEX" val="1"/>
  <p:tag name="KSO_WM_UNIT_ID" val="diagram20203677_1*d*1"/>
  <p:tag name="KSO_WM_TEMPLATE_CATEGORY" val="diagram"/>
  <p:tag name="KSO_WM_TEMPLATE_INDEX" val="20203677"/>
  <p:tag name="KSO_WM_UNIT_SUPPORT_UNIT_TYPE" val="[]"/>
  <p:tag name="KSO_WM_UNIT_LAYERLEVEL" val="1"/>
  <p:tag name="KSO_WM_TAG_VERSION" val="1.0"/>
  <p:tag name="KSO_WM_BEAUTIFY_FLAG" val="#wm#"/>
</p:tagLst>
</file>

<file path=ppt/tags/tag6.xml><?xml version="1.0" encoding="utf-8"?>
<p:tagLst xmlns:p="http://schemas.openxmlformats.org/presentationml/2006/main">
  <p:tag name="KSO_WM_SLIDE_ID" val="diagram20203677_1"/>
  <p:tag name="KSO_WM_TEMPLATE_SUBCATEGORY" val="0"/>
  <p:tag name="KSO_WM_TEMPLATE_MASTER_TYPE" val="0"/>
  <p:tag name="KSO_WM_TEMPLATE_COLOR_TYPE" val="1"/>
  <p:tag name="KSO_WM_SLIDE_TYPE" val="text"/>
  <p:tag name="KSO_WM_SLIDE_SUBTYPE" val="picTxt"/>
  <p:tag name="KSO_WM_SLIDE_ITEM_CNT" val="0"/>
  <p:tag name="KSO_WM_SLIDE_INDEX" val="1"/>
  <p:tag name="KSO_WM_SLIDE_SIZE" val="912*507"/>
  <p:tag name="KSO_WM_SLIDE_POSITION" val="28*16"/>
  <p:tag name="KSO_WM_TAG_VERSION" val="1.0"/>
  <p:tag name="KSO_WM_BEAUTIFY_FLAG" val="#wm#"/>
  <p:tag name="KSO_WM_TEMPLATE_CATEGORY" val="diagram"/>
  <p:tag name="KSO_WM_TEMPLATE_INDEX" val="20203677"/>
  <p:tag name="KSO_WM_SLIDE_LAYOUT" val="a_d_f"/>
  <p:tag name="KSO_WM_SLIDE_LAYOUT_CNT" val="1_1_1"/>
</p:tagLst>
</file>

<file path=ppt/tags/tag7.xml><?xml version="1.0" encoding="utf-8"?>
<p:tagLst xmlns:p="http://schemas.openxmlformats.org/presentationml/2006/main">
  <p:tag name="KSO_WM_UNIT_PLACING_PICTURE_USER_VIEWPORT" val="{&quot;height&quot;:4833,&quot;width&quot;:4127}"/>
</p:tagLst>
</file>

<file path=ppt/tags/tag8.xml><?xml version="1.0" encoding="utf-8"?>
<p:tagLst xmlns:p="http://schemas.openxmlformats.org/presentationml/2006/main">
  <p:tag name="KSO_WM_UNIT_PLACING_PICTURE_USER_VIEWPORT" val="{&quot;height&quot;:10800,&quot;width&quot;:10113}"/>
</p:tagLst>
</file>

<file path=ppt/tags/tag9.xml><?xml version="1.0" encoding="utf-8"?>
<p:tagLst xmlns:p="http://schemas.openxmlformats.org/presentationml/2006/main">
  <p:tag name="KSO_WM_UNIT_PLACING_PICTURE_USER_VIEWPORT" val="{&quot;height&quot;:9148,&quot;width&quot;:19206}"/>
</p:tagLst>
</file>

<file path=ppt/tags/tag10.xml><?xml version="1.0" encoding="utf-8"?>
<p:tagLst xmlns:p="http://schemas.openxmlformats.org/presentationml/2006/main">
  <p:tag name="PA" val="v5.2.5"/>
  <p:tag name="RESOURCELIBID_SHAPE" val="43568"/>
  <p:tag name="RESOURCELIB_SHAPETYPE" val="5"/>
</p:tagLst>
</file>

<file path=ppt/tags/tag11.xml><?xml version="1.0" encoding="utf-8"?>
<p:tagLst xmlns:p="http://schemas.openxmlformats.org/presentationml/2006/main">
  <p:tag name="ISPRING_RESOURCE_PATHS_HASH_2" val="8771971f2a7c438cfc395e51151f1c4179d89"/>
  <p:tag name="ISPRING_ULTRA_SCORM_COURSE_ID" val="EF1D187D-C0BB-4A1D-AED0-48A0CD0D9FCA"/>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GFk6kgOaiROYgQAAAURAAAdAAAAdW5pdmVyc2FsL2NvbW1vbl9tZXNzYWdlcy5sbmetWG1v2zYQ/l6g/4EQUGADtrQd0KIYEge0xNhEZMmV6DjZMAiMxNhEKDHVi9vs037Nfth+yY6UncR9gaQkgG2YlO+54909d0cfHn/JFdqIspK6OHLeHrxxkChSnclideQs2MmvHxxU1bzIuNKFOHIK7aDj0csXh4oXq4avBHx/+QKhw1xUFSyrkVndr5HMjpz5OHHD2RwHF4kfTsJkTCfOyNX5DS9uka9X+qff3n/48vbd+58PX2/l+sDEM+z7+0DIIr170wMoYFHoJ4BG/CQg58wZmc9hcuGC+TQgzmj7ZZj0PCJnzsh8dsotoogELIl96pGExkkQMusLnzDiOaML3aA13whUa7SR4jOq1wLiWMtSoErJzD5INWwUjehS5oUzTIMkIjGLqMtoGDijWJfl7S8Wljf1WpegrkKZrPilEpnVCRljn9+UogLVvIaMQvCq1xJ+qXMui4NO1RFe0mCSsDD044QE3m7HGZEiQ17JjZqBKBGOSQQAJa9E+QjZxGaZFUdYqWEIUzqZ+vBmxoSpXK0VvOuhdswJxGAuii4pyBESQXbF8TKMPOM0UIU4uuFV9VmX2V5+PAxUFzAN3BBS0GUPwJnB2AFDjCXUjbIUad0FNiNxjCckGYfnkMjAu3CIRHgKdDsdInFBYqAIibtkAnxGJ9gkvKHYLv93/Eq5SWd1i3iagpxx30bqpoId41JggWVadTBMTUw+LiBsFPs/oHGLCt61q5XcCLCjzETZqQgqi0s8k0UfF/SP5ARTn3gJpJUXLhNmS57RmPNbVOga8WzDi1SgS5HyBnL9Fp5lMrPPTJyt/k+N/BvxeltVXm0LUuCR81dD7dmrYd8xq6nAproW+U3dpdo4bGv+Y6wwOf1DE/oc/XH6Y5cEOKLh80Smknmj2qr75PjcWTY0Rp1GPNFT/aP13JbEbW0dUyhYY6n7SxDopqZ/QANU/aVocAKK5m2JhhpOi6sBOoNwCxBo9FiMM3DVngln4MIB8ksyjimD2WgpLitZd44dlo1tgL4f2hTmPCVqcU/GS3GlYcJRgm/a6QO6kI10Z0AfDDd7rYJR5oPJAQCu2uQBSCVzsD/rgbmYkZ0H2gK/d5KlblRmyavktS3y4NsmF9+OTVelzu2u4tUuedsmc/wUK9rDRa3S+YD2f8e/3vF5QL/HRykmOHKniYsDl5hB33BV9RQCChhX+CxOfDw24sCFnNfpGprplW6KrCdQO6t75AQD2PbMseBluv7vn397YnxlSbuLtru/DwIBYpsqSO7A/gx0Laq/ukAYHu/L2UUfqe3dZifX86rDKGThs9wheNtacp3D1kG3XkjybdAwY9idzoAHsU173ZQwug1BmOHoFGqZncKd0YyX11AImdZqEIp1tUnAepj2++tlUytZiCGyT2sl5sCMzhPsefauDeRTMr1ue2YGN4p0e+lWcOnuC+ZOcQB19is8kcl6IKBtTbsqBERv1/c033zbqe5Wlf3D4vD1g/8v/gdQSwMEFAACAAgAYWTqSLORUx7mAwAA3BAAACcAAAB1bml2ZXJzYWwvZmxhc2hfcHVibGlzaGluZ19zZXR0aW5ncy54bWzVWO9u2kgQ/85TrHzqx2LSJpcUGaIoAQWVQAqOrtXpFC3eAe9lvet611D66Z7mHqxPcrNeIFBIa9rjlBOKwLMzv/k/401w/ikRZAqZ5ko2vKNqzSMgI8W4nDS8u7D98swj2lDJqFASGp5UHjlvVoI0Hwmu4yEYg6yaIIzU9dQ0vNiYtO77s9msynWa2VMlcoP4uhqpxE8z0CANZH4q6By/zDwF7S0QSgDgX6LkQqxZqRASOKQbxXIBhDO0XHLrFBVtQXXs+Y5tRKOHSaZyyS6VUBnJJqOG98vZhf0seRzUFU9A2pjoJhIt2dQpY9xaQcWQfwYSA5/EaO7psUdmnJm44b2uvbIwyO5vwxTgzndqYS4VBkGaBX4ChjJqqHt0Cg18MnpJcCQ2lzThUYgnxAag4V2F98Nu56p13+uHreH9dXjTdTbsIRS23od7CIWdsNvah78s/PWH29ag2+m9vQ/7/W7YuX2UwohuBCTwNyMWYGRVnkWwClhg4jwZScoFFulXYdRgsMwFzSYQqjbHLI6p0OCRP1OYvMup4GaO3VDDbngASC90CpEZ2LQ1PJPl4D3COUA0DHO5qomTN6uaOD3bcN132h/d2mllQI2hUYzFg7TCtMBfJy3ZxkpuuGafyUgJtnIIkhGwHk1grSeGD1y2kfPII2NMgkBXLzJOhUe4QdejlbDOR9pwU/Ree52TIBYOCSA3w61QRDHN9EbEV1G3hR81f+8pA/oPFwpHeor1N5ULRuYqJ4I/ADGKYJrzBH/FQNabiYwzlRRU7HdDtOBo3JTDDNh5GUUfUEWSoyQOl1SAcRo+5vwzGcFYZYgLdIqjCOlcO/zqXsAp1foRlC5tfOFapNO7ar1/YR2kbEpltCc41gYkqTkIPp0TqcxSDsMR0VxDkRTGWXFWxrfqj6dB8yQXLs3/djLWoA+YksNo2Scx37WgtNqYTotGtM1VQGMLckyJw8SDCCcLlzmUBYyoJEqKOaERTm9t23rKVa6R4hrYQesft9DJEy6LpwlOQdSYMchKQdaOXr0+Pvn19OxNvep/+evvl98UWuy1W0GtOrfYLp9cnOWkvlqf3xH6xhLdkm2rLLGFyraU7n4xWCyw7REf+Hb17N5ExcJ8joto2LoYXF6TQWt41w2H9TLF0FPYdyaKsZzG9j2yjEz/LsR0tErB26iXqvNybL1+KQPfluEauM17u7Z1S5mAk3riJg/OasETjuX2v+i7p1rg51v2P2m7n3oBdD17oLYDmkUxZvRgVfDsx9ohw/ucIuaeVle2jTta4O+8DduThEueYBzt3l5doZsnxzW89e08qlQQbfM/Es3KP1BLAwQUAAIACABhZOpIFvREU74CAABVCgAAIQAAAHVuaXZlcnNhbC9mbGFzaF9za2luX3NldHRpbmdzLnhtbJVWbW/aMBD+vl+B2HfSvdJJKVJLmVSJrdVa9buTHImFY0f2hY5/P1/iNDYkwDhVwnfP4zvfG43NlsvFh8kkTpVQ+hkQucwNaTrdhGc306RGVHKWKokgcSaVLpmYLj7+bD5x1CDPsdQO9KWcDUuhdzNvPpdQnI9vc5IxQqrKisn9WuVqlrB0m2tVy+xsaMW+Ai243Frk1Y/5cjXqQHCDDwhlENPqmuQySqXBGKCQvq9IzrIES0B0nq6az4Wc3tXp1x/QdtxwbGi3n0jGaBXLIUzy9S3JOF7a28OqzElOExD+ooV++UwyChVsDzq8/P4ryShDVXX1Pz1SaZVTQkPO6SK+c4RimR0/iuqK5CyBHkSOzlbBpad5670Hcl/9uY9pXLUST5TXg4VARU8ELFDXEEfdqbWZQr091mjnAxYbJowF+Koe9GSDfmK16a4JdT3uD7xxmfl3OU0PeVWiLmHZBuwjQ0NPWC7vmmXhuX5XeRFq2Dmld6en7aG/bWKPoZ62hz4LnsGjFPtj/KGpJXVlvmOuoKcrYK0gmT1mztqdOit5WtPwGu/5TtFhSpXBwlA4L7wEqlwcNbo2pOgopliyHc8ZciV/ES7ZPyNUJo4O9K7ZhlsrRo4ChjquCdHuaT9iOob96FIZNmT7s9A/rT1P0G7xmylDZGlR2p8lM504nh0T62QaDTNoT1o46Ae5URdySqa3oF+UEr6XJtoxilQIF4NVO1xj8DjychBHw0mO3SVD2Zd1mYBe2aJx6Jom1LW4gueFsH/4yuENss7oyjJibalY2Psk4+9N6SlcCwDTadE1QHtoLWUtkAvYgXBWT9G8eOxpsbENPtZut7iGDfrj6TQHHekBvJZ0m6JvlYMV4hkGCK82rmFGazm/hpElpnlZMPbdFu6nKNjL3TKj3gv2WKNwvRTcbO3HKbRK+nfyH1BLAwQUAAIACABhZOpIhFv6tL0DAADtDwAAJgAAAHVuaXZlcnNhbC9odG1sX3B1Ymxpc2hpbmdfc2V0dGluZ3MueG1s1Vfvbts2EP/upyA09GOtpH+W1JAdBImCGHXtzFawFsMQ0OLZ4kKRGknZdT/tafZgfZIeRduJ6ySVu6TbYASOjne/u/vdHc+Kjj7mgsxAG65kO9hv7gUEZKoYl9N2cJmcPT8MiLFUMiqUhHYgVUCOOo2oKMeCm2wE1qKqIQgjTauw7SCztmiF4Xw+b3JTaHeqRGkR3zRTlYeFBgPSgg4LQRf4ZRcFmGCJUAMA/3Ill2adRoOQyCO9U6wUQDjDyCV3SVFxbnMRhF5rTNPrqValZCdKKE30dNwOfjo8dp+Vjkc65TlIR4npoNCJbYsyxl0QVIz4JyAZ8GmG0R68CsicM5u1g5d7LxwMqofbMBW4T506mBOFHEi7xM/BUkYt9Y/eoYWP1qwEXsQWkuY8TfCEuPzbwWlyNep1T+Or/iCJR1fnybuej2EHoyR+n+xglHSTXryLfl348w8X8bDX7b+9SgaDXtK9uLFCRjcIicJNxiJkVpU6hTVhkc3KfCwpF9ijX9FowGKXC6qnkKgzjlWcUGEgIH8UMP2lpILbBQ7DHg7DNUBxbApI7dCVrR1YXUJwA+cBMTCs5bonXr9Z98TB4Ubqofd+k9adUUbUWppm2Dwoq0KLwtuildpEyY3U3DMZK8HWCU2QZYG5HGtORUC4xdzS9al1DNgzLpB/Z7vfnEi7lVyaUW02OFzz6Fo57fzWVxbM7z45L7pP9VdVCkYWqiSCXwOximDhyhz/y4DcHg8y0SqvpIIaS4zgDMiMwxzYUR1HH9BFXqIl3haFAOs9/FnyT2QME6URF+gM7xaUc+PxmzsBF9SYG1C6ivGZb/pu/zR+/8wlSNmMynRHcKw25IV9Eny6IFLZlR3SkdLSQFUUxll1Vie35veXwfC8FL7Mj12MW9BPWJKn8bJLYb4ZQW23GZ1Vg+iGq4LGEeRYEo+JByneDFyWUBcwpZIoKRaEpngfGzfWM65KgxI/wB7afH+E3p5wWT1NcdWjR81A14Lc23/x8tXrnw8O37Sa4ee//n7+oNFyU10I6tz5VXVy7yqsZ/XVQvyG0QNrccv2TOncNSrbcnr3ql+upO0rPgrdQrh7t1Qr8MesllF8PDw5J8N4dNlLRq065e0rnCSbZtggE/dbr47N4DJBguNa8I7HWp1bT60/qBXg2zpaQ79LL27t0Voh4N079XcJ3r6C5xwb6H8xSfc19T8fwh8ySA//SPNj9liDBFSnGdboyer67189j0rYf4kD/7R+9dl414nCO98qGyjffEXvNL4AUEsDBBQAAgAIAGFk6kjjgzzrngEAACEGAAAfAAAAdW5pdmVyc2FsL2h0bWxfc2tpbl9zZXR0aW5ncy5qc42Uy27CMBBF93xF5G4rRJ+h3aFCJSQWldpd1YUThhDh2JbtpKSIf2/s8IgfofVs4quTO+OxPLtB1CyUoug52plvs3+z90YDrSlRwrWtkx690DqSJF/CR14AySkgB6mOv57k/ZlojVeYyI4zosY1qd8VcNnxQyxEc782JEKgDIlV4O/vELgNgD8ncNA5WHuoTqeTUilGhymjCqgaUiYKbBh09WpW94wOzCoQf6ArnIJlGpvVR54dH2IdXS5lBce0XrCMDROcbjLBSrrsy7+uOYjmzjctMHqKX2aWHcmlmiso3MSzsY5+kguQEg55H2c6gjDBCZCO78isC6hl7B/Ioatc5upIT250dGmOM/C6NJ7osDHaeHndjHX4nIKtaom7Wx0WQXANwrOa3uuwQMZL/o8L5IJluiMe6vf8hBKGlznNDqlHOoKcLlbb9nXvfFBT/hRZT4g5T2gdepJF4EnSgCYDmrLG0jGtdNIuQmn7Z5YrskBifnEKWdUod47o/WeEsFI4XRfNeGimo245yOYbxJyumoxfbqlOAZUztAb7X1BLAwQUAAIACABhZOpIPTwv0cEAAADlAQAAGgAAAHVuaXZlcnNhbC9pMThuX3ByZXNldHMueG1snZGxCsIwEIb3PkW43cRupSR1E9wcdJaaphppLyWXWh/flIp0kYBDIP/xfT8kJ3evvmNP48k6VJDzLTCD2jUWbwrOp/2mAEahxqbuHBoF6IDtqkzavMCjN2QCsViBpOAewlAKMU0TtzT42ECuG0MsJq5dL+LpHYrZFMOiwuKW9i/7M4MqyxiT19F24YBVvMe0IIy8VjA7F43cYutA/AIakwBMqsFQAmh9AngMCcCPK0CK75vnpEcK8aNikGK1nip7A1BLAwQUAAIACABhZOpIsuC9bWQAAABlAAAAHAAAAHVuaXZlcnNhbC9sb2NhbF9zZXR0aW5ncy54bWyzsa/IzVEoSy0qzszPs1Uy1DNQUkjNS85PycxLt1UKDXHTtVBSKC5JzEtJzMnPS7VVystXUrC347LJyU9OzAlOLSkBKixWKMhJrEwtCknNBTJKUv0Sc4Eqn61Y+GzufiV9Oy4AUEsDBBQAAgAIAPeSU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GFk6kiIplZk2QgAAOk9AAApAAAAdW5pdmVyc2FsL3NraW5fY3VzdG9taXphdGlvbl9zZXR0aW5ncy54bWztW81u48gRvucpGgoW2AUC64f6c6BRQJEtmxiZ0oq0PZMgECixbREm2QrZ0owWOuRFcsglyFvkXXLY50h1k7RIWZJJexaLYGmOB8Pq+qqqu366m4XphU+Or6xDRj3nJ4s51DcIY47/GPZ/h1BvQV0aTAISEhZW95R7x7fpF81/oJwG1JBZvm0FtsJHw34NDcUP6nbkrtqFt+ag2UCdJm7gLlJxS4GxS0m9lBQYUxt1pVc9EBHJDciC+Oy41F41M/oSoPkhCZjm2+RrX8pyp4eyM7gKLNsBvrDfbvJnl2jdqU3+oGa91WnhXUOWJKmNlJZaV2u7TueyI9cRrjVbNWk36DakhoTqrVb9sr2rdxotCd6Gl22Q0sSXbdTsNJsNddfADUAjWR6oDWXXkS7rdRm04e6lshsOB51aDdXrdamp7lptaTioIeCWQIYsdfkCSqo0kNo7eSDXuxIaKsPBsLnDKm4rLdRt4HattmsOBlKttl/c/ezSy7Wn5p5OspyvCDzqgqOjPLaqR4Krt1gHATCbxFu5FiPItzzyofLzv//58z/+U4ljUsRvwpGYkqVGRCBzfD+C96riJRkR2tPhn6Yjx/5Qma8Zo/7FgvoMTLrwaeBZbqX/+yhCYvvzIOmGBEVwD9aC7NV1xE9eWKwLohaec6AF9VaWvx3RR3oxtxZPjwFd+3YuM5fbFQlcx38C7tplR8FnFblOyDRGvIx9uMuf/LAVVKWQcPPamD+5kK41J26isSZ+CuD2Kl9fkQPoxgkdJqBynT/noCvrkWQd0JX5cx7jg5as1zr8eR3EyFcG7BJP8sZZdtfakiCrJCqKZ1F0tV4VjadVQB/5Ymdxrzv6GedSqDH+I7ewxp9cID5BrjCXl+JlE/NXDxjj18Na0vNACzg3XVxikhA5GcyU8c1E1j/PRuOr8WygXVX6SpSViKfl941292u91f6hV41xOSUZN/JolJWFhLBWLZ8s3ZyORzMQiEczHX8yK33+d2Ho+NYcaTqu9ON/FBYwmeK7Sp//nQd6O51i3ZwZI03FM82Y6WNTrMsIm1it9D/TNVpaG4IYRRuHfEFsSRCUZycgKHQdWwzwku34a5JDnzq+kTV9NsWGOdUUUxvrlb5Bg2D7ByHZWrMlBM/SCpHthNbcJbZQCyEixnl5Ae3iFIbgD1s6wEk9y/Ev8mifyveafjUzx+ORMcO6mlAqfezbSA0srqm4oKls4CnICCzYrd8Gn4noExKQ7LqFhVxrV9cj+DW5IdfO49KFX/YGayYYXDIhfg4gBA6eQtQZxv14qvI1BIXIQisrDL/QwM4ETdp1OWRrujKG0FTMlHyTi0lkg+MdfwGhQxYsh7wbbBjyFZ4Nxp8gxiE3xwVB44+Qkh8Lgj5jA3IIGzlgunynXck8I3gaJgmS5ODC4vHubpG1WACOr+bGoesQKHyFIU1ENoYXhTUZ+MdbcKQmj05keyQYFlu8PTobAqYENmxzOXRBGVKwyqPrx1vtz7OhrI2wOoNwU8f3M1NUSa7Us7bIpwxZ9sbyFwTNycJaQyZsYcx2bDHGPS9M+Nva+QlZLK4/38WlS1fxp+/eYFKm4B2xDI7IoAyOKSv2mna+bPEM3mgIj/WTVuRZgDebYChYl6fa+Nu4KHS8tRtV6W/hqGfjijrrVTvev1753fYLGGNEJXigQUUbOLQQCMNOzLcc2DzdQkBNH4K6SVTPoeDze2ghAfo4lqFT9A4xd7ByGUPuYEWLibjHA0Mz4bB1T+b89pEDLHI18tpxf/M7okvgGv6cqnPyQOG85BJrEx1kYO8S7s/j5dRRKbO1mJo5AsN1kPkYBRVIdR2P36Hyib29wclSRLtBZj73dO3aIrtd50nsCLDOa4+8PIc9BNQTVNcKk7iONqU/vdOQaIrTSO+k2AHiOUFz+yqVn+/ymIHlqXI9U2RdwfxGwfPZzY+D7OBrMjKN2UgecAmQJp7FFkvYhR/4PS+/rOhGoOKhDPLiyRvEChbL//79X/nFHNgTUVFM/WNROZD8vGriZ3l/0Skj4V9zyDHlQRYqXnIC4wtVAs1/vzI1CNBvcmWxom3Jox7/xJVLNaRA7EbZNGXl+gayxBBJQdcBnAULCrmRpx+h8ImzfqV/YwVPUDhNSt2igsTK89hkhW3YX3HXzHV8UhD+7p2IT97UJjNZVcXdH3LUdRZP0fZrwwUm/syHXPpYRJ5yLetQnQ9EEtthxWWKzS2pWlASovd9Qdgc3eueCfsPKq4FNZxlvs/4LKDuhH/ZevkpFxj4hzgI4z4L+JU+eUtzhEv6JfZd/8FyQ2BLkw5ZJ2DDhB8WY5FZ2iH3lOeOnZYbUw4Z76gL+4ISTSfNnx04hCnKQHz6TRnzTHphOVyz4qGU/BT1EKCTr+wlIEU9BBh8VxnDze4l6nAoDU0+yA2sIE3P4z3gIb6oUzFP8pbl4RaM+IfZMLVQMSHL6VGb9MXuaDoeiROa09IGV09Y3POfDzA3HDPfGoysQt53yND38Vs9H8A95jCXnI5uMQ3IwfSs+OuxDIidcSwFovbB4VJEVMS2K/KhAhcRa7HklT6soFjGhwpXGzVlTuFWST3j5awQ0hPlXFTzFE7M4jzQ51W8GIRGyX4e1Ku+WKde9ZyDerHY0/7z196cBBhCwCFJaGZpae5l8iXsThxIE5bYsSdG0wLYEmT7cEVKdKUImbASp6okqKKX9DgcLZnjkg1xY54UIbU256ffCyHJzoe2zEbkgaXLSEw5mgMpthdJEFe6fSgelMDUwEmYuJEdxUUjxbYdZs1DMfsjpSrZe/ZZfWQ3Soo0j/ZMfabswO3VI7qA99Ty96rpbRZK1JHGao5uK/p+QVfbH8qma9l0LZuuZdO1bLqWTdey6Vo2Xcuma9l0LZuuZdO1bLqWTdey6Vo2Xcuma9l0LZuuZdO1bLqWTddft+m6F52z55pSkKfpmjI9V891z1+g5boH/VY7ruKyWbZcf9WW6+uqfnsd1xhUtlx/4ZbrmaT7f+65HtIACvJO/m/u/wFQSwMEFAACAAgAYmTqSO+PBMGnGAAAi0MAABcAAAB1bml2ZXJzYWwvdW5pdmVyc2FsLnBuZ+18C1RT19YuHnvE66lwentaqwbSXttaHy0ipohAose2VKtSq5Aihl0P1agIUcIz5EFrb+0DiFURBSX1WqQlkC1FEnkk0VKJEGJUDBsIEG1IImxCTEIeOzvJ/hM89XnOuOfef/xj/P+9MAYjydrrm48155pz7qzM/fWHm+Jmz5o3KyAgYPa699/5KCDgj0BAwHTazBm+kc6vaw75XqbRP4r7a4DgGm7E9+EZ6pqNawIC6rl/cu/4o+/zf9v/fhI9ICCozf8/TUb78dOAgLUvr3tnzda8FOMghX/OkSAzS14HCsNW3/368xfN7+g3vBq6Z/cL8Npv3nyj/t03Sl5cfGzrrc9/+v4vZ19g7r4SuvuNvzbuCe7v39b9l43PV2zrEzRGYHmK0kaovGlh7i59MwlwLiuwSxxtKxqgy2BuztCBxhEVGRC7RslShq0qjDXSbyBh+QH+v4zzwlsDCXRg0N7udNEwO00XPd0/vp+WSaVQuGCYeOIjZPXk1PH48TpIC6eB4kTi5EBh9/C4q8Sd9Ixq/jT/55UbxwUm5y9zJB9Knnt4fXT25OSYl7RL/K+X5r4ETM6+dsk5a5LTjHby5OyIZZI/+N+c+sz8gu/ldkkY2/wt2SfATVWuxHp6ybrO5MORr9DWZke8PokovKfE3EoyKLb3n+5494hX2jo7f0GN+kb4JJkvfNew1oiG929WyOdvHiwpmST68vs3t2ZHr7qPf3ndFpXx7n1xPn91Y4LobCrTb6+ZR1Yk/G8Bvxy0F9OY2lHEwJMeD6MVILoyEMB++VPYQL4CNgI8qYC7uUMGKhswnLpHS0Y1YAZjexXKvFm19QHtU/0NSmKBTZArhkdPm5gGSoZGwjI8B3LLkeZcKTqYm2JloJABVHPry7gc/UmqALgG0PbGshvZ2ABdOejjNDhxcb0D+eGDn5pDQiYXePXKKlwK/USXmSDr2FlcnzbWCpkJeCmxvS5ZJNDYJ7rjpeZmpn2PtxxUArTFmspE2IFk6xqo5MjYDJakzr2t6gPwAbGLmsyZlAUwlWg9GQ2yxG6WhBh4ayxFBqXDSefRGxGHrjNZXsYWxH5hmzReTR0emli5LvvhGnmElbbmGT0s+CQfNlzUy4MLmBSg24XURca+RTJUvjrJ5NK6cRHh88S2PcKQ+C223ooU3ulUJkV5lcIznZMlvDp3ktSmTGlsiTbNfmtLPEXa+mXv6AE4bejIp5P2WtnhEbbLPZxfF8s1IC+wIsyQdzKMNEsLu5Ia4bg/D/hkogkeWR/CJ0TPRLd/cRGU6cnZSmnb5X22V8XYTvihMo2p6JGdCF04Mv7Qk7Z0vpId22b7emHlxdANVsi3COzoC4Jwgk6u1pCxbdgKSaKF9bMNVXkdfa5VfFlCj+z4W02jOVlFoN+f79yyyGbtO3SLsHWc85c1QvwmekDdl9CY3aiG8NTo27uUsY4BG7wEIfa5PHsxdCnJtJHLr+W+Scn8v/fO/6qA6zaxiWUaVWu8dtUHYeIsmwnzmi5dHnbksLkGB4P8yEQ8ZsaTwVZLp8oXkXIMhCMlW9k0gyOPDeY+5ENBulauk9FcKWBGnGwy3vy5uQi8ufPvjnPwLS0/a+59D7v2vdy5mPLeffIRd5dL1pd9dz8QPfskZOKuY9DEdkzufddREnI0kjm6hdfs8oW+/Ybn6L+TYPDbIZBlTKPlndAZlGfWr1qP2QAs23aDy54Y9Zm/iuQ6S2q2XiXe3wZzs2KvOssXGDSeQQ0leHVUkG7mMak+YiL0vaiPdNAR6fq4N6QyC7oYS+GM03ktMPbxVakBGYOY6mqSZyQaFEc9RiethKTOfLkz/O6OmOl2OeC12JxLQqpsnqzui80h1GrTY7NJuct5SHMYIPUkHYuapfvqmJ10djlPLBo6Lpz+keRNvHSII34zsBrHduDDODweemUOsJRUOXHR1hWh3I7hZ6mpreNyqdZhGSM/IHs3AqBPdAC0eYcyTymm7Sk+gzhxcWSkVnyMlsyl6GSKNYtk1bgEepHizCIODwTwYTxzuS7VklqnLJPG39Ru83okZdI2h2Xlo5Kmc/Qw+wvF5hUaoWduLeK0nZ1lSeKj+OTDbSMM4d6gWgS1eZF6q7W2niDn1leyKmjJYVR47mc3teX3zfkcZPtemyZkP7s6qArp6rZ19RgbPizDfSVcsDnoB7XI8NWFdoiJGbkvXC2zZidEXdejGbyECrwvGH3AXYs4IrGUXFLOJx4eTo1pz3ROOtX+GZTqEjBqXwbvRvM20n9/Wb5mtyevsM4YkUzf3gnpCi+wi9YcT+1mZ3XKNCuW6VDD9ZY344b2HD4SqrMUpLLwCTqHbN5uESZbW/q7y20KAehjHfVZQNCatDf6sa8Kcd9kbui8IZz3gdUXe+v9YtHkIl1qInLAkg1rxwNr3PNEPICBS9aOuloknfUE6SFL+iK8iIU+8K/TqyT66ye1u71vFOLWdzP0o4xdad4YiDCzyrisgqtwAMoeOWBlQT4H+RsZWdpD6BXcyWa1epa1EIdyijrBRtcJtUMuM6Seoz63nkZGcpdLy3qu9o/M+PhRDpcaZvQa7zVwzsE5K/pLTiVJMEZyyfdRVwXUbn2qiGQiJLfdZfDcvWm7O8uguxU6qP7LvgR2lwe2aNOlevdL6GeJjL90SquRXHqHVI7E/uwJ3RA5+/zvu2pVNrN0Yvcx5c2hoPNq6jFaxGSQPrWmzJzAcCdPH9vYlrbr37W7/wmEMVJVJkjJ15VGS49m/WopiJFCLQ9zhMAXtgrIGrc+EuS9EIjb8kS4+k8em3+5xQclDNscjnkOWYq2SAtssNQLk6X3/iQNiNFbCqKk1daCaKms+hGF5wBM82jHQl4r47evFxYe7DSZ3Smmmodhlmiv55amzt6/FBEPPZQgK79nyfYvH59Z892MlecED/LlGf683YWpo49O+Ox1z71gbFkg2UM39DY/IsTe79dFXWPByZrfviciHfHHsYEo4eOUjphtvUVg2U/8BwXA3ZoZ5Z8yY9/WwjufYDIX4CqcjJNPMGiHUiMkKeemyE6RnSI7SbbgsNmWikd7G0fTCzBLGGZ5needqNbkqb3mo8Gsu2t1MO0ID56Od16yySNZEhSxLo0nIsPz8bmoVzrxgTQrHXPFvftIMZcwe0WHk7HPl0N5zl8XCrAh9wjPuwexi5cGdtcRtg2ZDpf/PGqL7LiczaqsIALepHGbsmGfhhp9MYOkWYR3DDwtY/ROpqea46rmg0zdEkg6BP/Y6wlRl5Qhz97QIKc1TaFvQQ3robyTUqVMl/rzKN2QajEiQvdK2IaGZ4mJJKqEjeb3qC3ZiNDWWAuFIRLkACQbYpivzAGJaJ8yhbQLOyDiqtmtoi3/QJMiEJ7LRzfXH02Pk12YoVjKUUC63Sczr3fdsZSSU5q8OCR1ukXHpLC9S/FSD25RoJIwy7C61XNjBmxO8pbzOMU/LErmVDJ30dgSJmar7+EVdDgAU0tIklXHZLKLmF0MliSenY5EQbBFt7c3VvS0nUOHqZKMuCvrhJWvNdeGR8gBOk7R89JJ7c6SUjh160FjStA5WCs48zYgaIfc/SLSt4S4WzZDx+YsTHiBLd2HRfZKWj1M2IbYPkVgBuYx5LdkPVJaq1YfLQJl9pwSUAV3+1J8adQ2AQRSj+u/Lwc1Jcdglt0SN3u4YRMUsQ26nlQMqqEqI696L9qYYGpg5aP1EGx1JMCsoU2UB3nor2TC9Ve1cH1spxZOlLwZpyJcEjia1pUIkK4+3A6rQ+Us147ZDb9kYDFw+FEjug+Q7GGKR5SOHPgp1zXW4QD6vQEvm49GC4eE+IU+7S9ne4icZ9YE1SCZwnbFTk+aJ+1DBT7qsLJcUcY3Z3s+Pmgb68XthSApO2PMFR6IZNfy8C2l3CTleUUZhBoMfLY+jR0Lw3LRTvU0p/HmI4ktYfrG5ZJQ9cEiEFl6y8j9w9V66zlqTo7SuZ0md2iCTkVt0t9t6pTVha+Q3TCaytyMxKgsARhGGrcbpAKZAYZS6e9QuEpuBS81YTa46FC3Oy/qQgbmuFpPAHg0jYQo/dJG7WezaP/I0p8ydWbVU8JUmG3Ls5+y2C6meMPTSz4XCPsHftwOyW9NkZ0iO0X2n5DtNJdqXfV4tN7Ci5b1PHItFhk+qnt/Ou6Dx7+P8GVNWeeZGSuPP14CpzDN7yrZ//Og/Ikq+pzEUgpu96VU/OK4+bfNxzVqJJb4H3EDsMijAjwvBC5M5z/gvWmRrInmq61xtxaSkI5o7Icq6JGLk8tBNk6NTI38iyO+mkjjbI8UVBaMN/Gplfn6/j+Fte43vBnpOKlk6kd/qq5sZjhaNCyj3ajOHbLc6wRRtqTEqLVCFd4BxFBw6ml6oozB5lCAx/EisNmW0t6+sDLvN8b5Lsc6JLOkPrjBvWqc+sYgkXgIKgPYiEvHMjEN0abWibzEh1/B+9PneC5TMc0yUs2TWFugivZ25rl9xNc5g8IQIv3q9rYx79wqhB0pThez0Xr6n1NMDSkp6aT45j1MhbKhsq/lvR6jls4cYg/YzJZ6NRYrBFC7mZv5yN7yVyNrOPq0ksMOy9gNpj6N+BbHfUmCW2rtu4DYcdEi5TcUmvxypMbuPwoonkYAUkClLAYda4BMR7VUXwXIYp9iqheT4nwlXwkTG01TfrdCI5QcZ+YX/wibkTQvUS6rU5bx0orBqNt6OZzW5UgCtGe3P9jr+9ffL9sJsiu4+Q7le3Wdl7OKj0W9r0frzMsDB4yry9dSfSorHB0iMLNVoSw7qLfb0ooUFpbVWtfzUjm3w5E8uAJnWN3s+W4mwk67V9cO+aSw0I0kje8+f+8Tyt4yZ8/+2rG8NVEXsZ7+Q9e0iMAeZj6t+HTa8ECimKihovBeD5EUv62OKw071IPbCEWkQldbWG6XWyX7mBcG8MJMsaMPI1i17/5EuKUdwi2ApN9wwnRaPnaxx0W2Oc7eFRIyBRadOw9xGbnLrl7OQrugdNiBFPXgWGTV/uYw/FGAyr5m1EJQKTZ/WC2qU4qwfnzZI1/u+4s2TwkIA3zlKxGHruwU183bDC1rrlxTrtvfPGPAww3rlaR7ZhYyo+RrIkgyrw3ZoCLUDq2QCJQNQws10nmANTU9UMUccFnHZdBSaQ/hGQPvQLQ9Q9rudtnXGs9+/LgVWjRmQuAVXKjjZ1wkJEczC7vuhB/qOHZ22B73Yu1lgkaIHZgR9aXAoSbSs1GXOw82tI5LvzSafOUrV0rssWvrLNp90h4m5rt52OgzPuyaZ4Vs4Y6DGUFXUK71R/Ljvh06TLpYlfqEwxeB/eT/85HQLCYFu4KxIsUpXPYTFj9mzkYBq3RE5wZR2Fz78LTlNV8yPb1cMrSiNgOgMVnMJzaxI1oyJGGhjI8pykzKAngjqKxk2ftgqLq6ktHJfTXv1yfmB7u6oBHdnJS8Oy4d4aLepLEJcinS2riGh8ctx3xJPWfcbDtJrWxqzoZ7bKA8p0h1lvzEZoj23fQcmK42E1ja+ZqL7JZQ8RNO0SSDDL5YNeqPC+wo/wFfMcjNe8rTG13BaQmgsn7yfMgbnK67W07TlNQzJmqeClcIXtHJ6ytvG7VTRUMTrrE+Kk8cClhPnmdceDq2rcp5nJXCWcOaGpka+Q8b0Tk7D3jaSO6205ybN+H/P84bpwBTgCnAFGAKMAWYAkwBpgBTgCnAFGAKMAWYAkwBpgBTgCnAFGAKMAWYAvy/CtAg13LHu5YcmdBb3tv6YBRw/zYHlGAek+Zk0qsjmFx9OPJ//X6ueSkEcP4yR5DCsqmi6d++SqFovmidrVKc+Bd7GwNuP3v/sDKA+skks4CV0//l9sjL0V5UiqGTVwtFx//9BB/ItGkeIPUYaYCnj+fpUx0iue/wAbQRaGFYOhbio5BsHVQGUNliFW+yRfT29vECpscFSdm2IYdEhIvBJyA2PUTx3O8svXZHIoO4HLdWdwn5UQ62uKwxP8Yzf3seqhEZPW4l5laVSSaqIsVef9cpyIZFbLg/juS6ESk+bc33IgaNU+PdwnPdotDUXnqHLF0jLMW6erQSREEbsgltrgKPgdGt+U70G30DtwBDNRpvFP5WsqcoX5kR6GMfmu2IlRAzlAyKBRZ4Y4L/R1wt3vkZ/mLohRqRabA5G94Iyu+8DfDWAq4zeNcZGHBwtTEWDoqjWDlWHnKSl59aqPiM7ml439+lxdDurzSVSfWoXtujtpjeDSpHhDaLnbVENSlBFldOSmO73S2naBqJJlk3oDzhGMvxr9HmLI02jcCMeauGpPwps7bzuaUcRTif0ZUYlKtadlyZNRCUgtSP67Tm2xaOw3j4pNLVdZkADAUfi7pgIPGZUYFWm3JfsQg+gDh2xD6/StZlbNjKuRfIOY/bX1bhLTnlirIoz6eMh5Zx9DYHsl0Lq81FCD22JcTPfGs79HwdJxZNkd3EmYTT+zfGWG3Go9gGOzaW+UMX4DibJ2mtLC2fPjKPRP91O3cdbFobVIFS6/WmFo4w0hMSZaMPyxFHFmNg3g4RWMAXhyhPkGQNar8/hX5htk2re6WWoU4kNuxHu9rWB7HhvtJTgE2ZUQyiryz3KXFiTyw7Cd/AcK/IGJrIHV5DkomJGS5X6Ds2T16QyuDvn877uAgM3j17h0ottGuhxKAMJKcNVvNdVMcyGTSqXaiFxXxipN+P2/7GZK1Om8kfEg5L17O7UzPzFLzGJE9t/LUlnKxLOfeGvF2Qzx1v/GEPGgGILGYYUMfDhno93CPb1sxD+j0h+deVB0Du/X6h1sbQfmezKUVjf9lnmYPNZWbCIZUt4m+OzOvJ2JmzO0nfHAhFpPSSwzBvo7fh4+lpJRWI8jWZmXAYDH+bQ1mgs7Ms2n1xClyMyNSAXy06J11QzSxxF+STgG/v9xXV7fTJG/Vp3Wb4dZSjK0giZXxCc+W1Zls4sBtydc9LhtSZ97bT5NQKAUTDDiannaBw1d6G5LV7JESO8UuF25AiJp722TdVsMaRIjmeEcD+UOXQWiCOByKHtd77ZT7R0aSkeOy+/TOfpgSXACLWBkm8hI0e+MjWNGmiF7VL9ueoHKmdr9jODaFDjpQCm4psatWPpzBGqiJZraN0/0aOWdpOvj1WY5KRnAdJF60hXtfh5kpVOcuYBrSwNxC12aWgXGQAk4hoNhbOV/rbue+dfwn4rIEvwUNflXv0NK9+PoiJNagYxkcf9u04XQMgMlW0pUtYaPNWVoY/2By64px1imLzXOwP5n8QdJ5PwqykMHwD+cHVfqdfMb5aRAOwQyyh/3f3o6zCSB8PMnL2mRoRTQYZOYX8LQ8A267uIMT1+H/xNervNFAFkpyXW1pNLFOL6yee6ydY9tKOHYkskl6ZT0nnfLGaDehMVkhlIGFIy1CkRujxfPSAVLO1jsaCR6kcOxUM7HH3HY1ErsYRMz0nmPsk8bb6QihBw/UJkYhYAatjUVyfOzhdl9rDKVwin/a2phI7U7eUMw57UxN58/2G3xEuGR+OSNZYKx3HDqa9hq8wbWEtvZ3tswOxJRvFD/YfJwX6Ya8ImE01rgN/fLgR5itJmNvGff7H93quxbt/jd/uMeMxs4rk1ZIsJxD/0TyMD7usyAyokwDjcb7FrKX+LMjcOuh96XNmPvps71INFQ0//sCqULE7eI9OmTfI5SPgKkyhcSsamfmYHfCoALFLB3h1mQPaG+TZJQN1LnYT3udcUVv/rkL+bi3c9qEnX8h2VXNcLmmNJCSRhHTES/bUyqF0vPVOMMc5KuO4ZZqJlaHBqt6rgzWmMnQzi1S59oHvwf6W8/F5CVsIPVUeLXs4jv0DE8eV7N03nKFyyD0/SvDKM64Bf6oI/tac3eZknKyp/64lQRPmOOtixxx6RI1RWdCwX41slIf63scM/T4xFcVfX1Xmxj2yhHj37UA5drvHpx0gCb+lk6MiA2c/HGvKV1IOhnK5v7N3OmWkFHa8pNRC/13pJpPZZsyboY4akDf8NtnjEbwRPZBt8Xf4kn0ZVwoEFcT0e70mzLtx7YJctImHNllQHZvpgQESbLzKPc07+3eF5CwuSJNF9F67k8J7wfGt1Pkt2VSgQTu/azzCVTh+Ir54D5O4dWEA9lXJKGpdMyzr4lJYmybdccSXNumkg0bcuCHpAOAZJYMcOwy6O8FjqbDlOy5z2BWO9DJ5o6mTWb0M9k3PElDPn25bpPxGHk7geNO8cA8Cs/M8xRpnMcwJidbsypssCRYvLAbLfuvmeSdUqAbz8pNFGYOvAWU0/pA/YQa8PPefFQp5Mv/TCCz3H+Rw6vVcKJfp02aJZuZkgbEnM5clw3yrcpz2zGRdsKKpRaJdbBm7jxa9N17XZ3OWe3wpP/73R0lsHK/lR7ZDY345/P3biZLnJy80+p9F4cEEAm/w63hZSFLAOM0/vO7dTe8I/vrJ5/8GUEsDBBQAAgAIAGJk6kgrC8BtSgAAAGsAAAAbAAAAdW5pdmVyc2FsL3VuaXZlcnNhbC5wbmcueG1ss7GvyM1RKEstKs7Mz7NVMtQzULK34+WyKShKLctMLVeoAIoZ6RlAgJJCJSq3PDOlJAMoZGBujBDMSM1MzyixVbIwMIUL6gPNBABQSwECAAAUAAIACABhZOpIDmokTmIEAAAFEQAAHQAAAAAAAAABAAAAAAAAAAAAdW5pdmVyc2FsL2NvbW1vbl9tZXNzYWdlcy5sbmdQSwECAAAUAAIACABhZOpIs5FTHuYDAADcEAAAJwAAAAAAAAABAAAAAACdBAAAdW5pdmVyc2FsL2ZsYXNoX3B1Ymxpc2hpbmdfc2V0dGluZ3MueG1sUEsBAgAAFAACAAgAYWTqSBb0RFO+AgAAVQoAACEAAAAAAAAAAQAAAAAAyAgAAHVuaXZlcnNhbC9mbGFzaF9za2luX3NldHRpbmdzLnhtbFBLAQIAABQAAgAIAGFk6kiEW/q0vQMAAO0PAAAmAAAAAAAAAAEAAAAAAMULAAB1bml2ZXJzYWwvaHRtbF9wdWJsaXNoaW5nX3NldHRpbmdzLnhtbFBLAQIAABQAAgAIAGFk6kjjgzzrngEAACEGAAAfAAAAAAAAAAEAAAAAAMYPAAB1bml2ZXJzYWwvaHRtbF9za2luX3NldHRpbmdzLmpzUEsBAgAAFAACAAgAYWTqSD08L9HBAAAA5QEAABoAAAAAAAAAAQAAAAAAoREAAHVuaXZlcnNhbC9pMThuX3ByZXNldHMueG1sUEsBAgAAFAACAAgAYWTqSLLgvW1kAAAAZQAAABwAAAAAAAAAAQAAAAAAmhIAAHVuaXZlcnNhbC9sb2NhbF9zZXR0aW5ncy54bWxQSwECAAAUAAIACAD3klNHI7RO+/sCAACwCAAAFAAAAAAAAAABAAAAAAA4EwAAdW5pdmVyc2FsL3BsYXllci54bWxQSwECAAAUAAIACABhZOpIiKZWZNkIAADpPQAAKQAAAAAAAAABAAAAAABlFgAAdW5pdmVyc2FsL3NraW5fY3VzdG9taXphdGlvbl9zZXR0aW5ncy54bWxQSwECAAAUAAIACABiZOpI748EwacYAACLQwAAFwAAAAAAAAAAAAAAAACFHwAAdW5pdmVyc2FsL3VuaXZlcnNhbC5wbmdQSwECAAAUAAIACABiZOpIKwvAbUoAAABrAAAAGwAAAAAAAAABAAAAAABhOAAAdW5pdmVyc2FsL3VuaXZlcnNhbC5wbmcueG1sUEsFBgAAAAALAAsASQMAAOQ4AAAAAA=="/>
  <p:tag name="ISPRING_PRESENTATION_TITLE" val="预防电信诈骗网络诈骗知识公安警察派出所PPT"/>
  <p:tag name="COMMONDATA" val="eyJjb3VudCI6MTAyLCJoZGlkIjoiZGQ1OWRkNjBkZTkzM2RlMTRhN2JlMjNiMjcwMzE2YTgiLCJ1c2VyQ291bnQiOjEwMn0="/>
  <p:tag name="KSO_WPP_MARK_KEY" val="57133248-ae70-41da-b129-36495bff2938"/>
  <p:tag name="commondata" val="eyJjb3VudCI6MTAzLCJoZGlkIjoiZGQ1OWRkNjBkZTkzM2RlMTRhN2JlMjNiMjcwMzE2YTgiLCJ1c2VyQ291bnQiOjEwM30="/>
</p:tagLst>
</file>

<file path=ppt/theme/theme1.xml><?xml version="1.0" encoding="utf-8"?>
<a:theme xmlns:a="http://schemas.openxmlformats.org/drawingml/2006/main" name="涂豆思">
  <a:themeElements>
    <a:clrScheme name="自定义 1">
      <a:dk1>
        <a:srgbClr val="2A495A"/>
      </a:dk1>
      <a:lt1>
        <a:srgbClr val="00A2C2"/>
      </a:lt1>
      <a:dk2>
        <a:srgbClr val="ED5A00"/>
      </a:dk2>
      <a:lt2>
        <a:srgbClr val="F3F3F3"/>
      </a:lt2>
      <a:accent1>
        <a:srgbClr val="4E4B49"/>
      </a:accent1>
      <a:accent2>
        <a:srgbClr val="FFFFFF"/>
      </a:accent2>
      <a:accent3>
        <a:srgbClr val="2A495A"/>
      </a:accent3>
      <a:accent4>
        <a:srgbClr val="00A2C2"/>
      </a:accent4>
      <a:accent5>
        <a:srgbClr val="ED5A00"/>
      </a:accent5>
      <a:accent6>
        <a:srgbClr val="4E4B49"/>
      </a:accent6>
      <a:hlink>
        <a:srgbClr val="F3F3F3"/>
      </a:hlink>
      <a:folHlink>
        <a:srgbClr val="595959"/>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1683</Words>
  <Application>WPS 演示</Application>
  <PresentationFormat>自定义</PresentationFormat>
  <Paragraphs>220</Paragraphs>
  <Slides>27</Slides>
  <Notes>24</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27</vt:i4>
      </vt:variant>
    </vt:vector>
  </HeadingPairs>
  <TitlesOfParts>
    <vt:vector size="40" baseType="lpstr">
      <vt:lpstr>Arial</vt:lpstr>
      <vt:lpstr>宋体</vt:lpstr>
      <vt:lpstr>Wingdings</vt:lpstr>
      <vt:lpstr>微软雅黑</vt:lpstr>
      <vt:lpstr>仿宋_GB2312</vt:lpstr>
      <vt:lpstr>仿宋</vt:lpstr>
      <vt:lpstr>Calibri</vt:lpstr>
      <vt:lpstr>Source Han Sans CN</vt:lpstr>
      <vt:lpstr>Segoe Print</vt:lpstr>
      <vt:lpstr>华文中宋</vt:lpstr>
      <vt:lpstr>Arial Unicode MS</vt:lpstr>
      <vt:lpstr>黑体</vt:lpstr>
      <vt:lpstr>涂豆思</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1036609922@qq.com</dc:creator>
  <cp:lastModifiedBy>李志凯</cp:lastModifiedBy>
  <cp:revision>119</cp:revision>
  <dcterms:created xsi:type="dcterms:W3CDTF">2018-06-07T13:04:00Z</dcterms:created>
  <dcterms:modified xsi:type="dcterms:W3CDTF">2023-11-13T06:54:41Z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2052-12.1.0.15712</vt:lpwstr>
  </property>
  <property fmtid="{D5CDD505-2E9C-101B-9397-08002B2CF9AE}" pid="3" name="KSOTemplateUUID">
    <vt:lpwstr>v1.0_library_BaP3F0aXKdIAdvZ2Bpygbw==</vt:lpwstr>
  </property>
  <property fmtid="{D5CDD505-2E9C-101B-9397-08002B2CF9AE}" pid="4" name="ICV">
    <vt:lpwstr>7ADFF57335344DFCB165662FCD3F7117_13</vt:lpwstr>
  </property>
</Properties>
</file>